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4E50EE-342B-413A-9488-1108D9FE4FD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8C9624-54C0-4B2D-B1FD-1A326C33910F}">
      <dgm:prSet phldrT="[Текст]" custT="1"/>
      <dgm:spPr/>
      <dgm:t>
        <a:bodyPr/>
        <a:lstStyle/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Проблематика разработки </a:t>
          </a:r>
          <a:r>
            <a:rPr lang="ru-RU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подпроекта</a:t>
          </a:r>
          <a:endParaRPr lang="ru-RU" sz="2400" dirty="0">
            <a:solidFill>
              <a:schemeClr val="tx1"/>
            </a:solidFill>
          </a:endParaRPr>
        </a:p>
      </dgm:t>
    </dgm:pt>
    <dgm:pt modelId="{835FB0D7-7DC3-43AA-A355-6329C9B3FAB9}" type="parTrans" cxnId="{9624AD47-878A-41D9-95A8-82A920837F3E}">
      <dgm:prSet/>
      <dgm:spPr/>
      <dgm:t>
        <a:bodyPr/>
        <a:lstStyle/>
        <a:p>
          <a:endParaRPr lang="ru-RU"/>
        </a:p>
      </dgm:t>
    </dgm:pt>
    <dgm:pt modelId="{E7196396-CC74-427B-828C-2E1833EE80A8}" type="sibTrans" cxnId="{9624AD47-878A-41D9-95A8-82A920837F3E}">
      <dgm:prSet/>
      <dgm:spPr/>
      <dgm:t>
        <a:bodyPr/>
        <a:lstStyle/>
        <a:p>
          <a:endParaRPr lang="ru-RU"/>
        </a:p>
      </dgm:t>
    </dgm:pt>
    <dgm:pt modelId="{107F6A16-D389-4FD2-A54B-8FC08939397E}">
      <dgm:prSet phldrT="[Текст]" custT="1"/>
      <dgm:spPr/>
      <dgm:t>
        <a:bodyPr/>
        <a:lstStyle/>
        <a:p>
          <a:pPr algn="just"/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Содержание, технологии, управление и инфраструктура педагогического образования требуют постоянной трансформации, связанной с изменениями, происходящими в системе начального общего образования, с необходимостью обеспечивать опережающие темпы изменений системы подготовки педагогических кадров. </a:t>
          </a:r>
        </a:p>
      </dgm:t>
    </dgm:pt>
    <dgm:pt modelId="{B697A2C4-11A5-4652-BD74-99F6E129C9E3}" type="parTrans" cxnId="{A0F9758C-6DA7-4A66-97F9-B52EC4655721}">
      <dgm:prSet/>
      <dgm:spPr/>
      <dgm:t>
        <a:bodyPr/>
        <a:lstStyle/>
        <a:p>
          <a:endParaRPr lang="ru-RU"/>
        </a:p>
      </dgm:t>
    </dgm:pt>
    <dgm:pt modelId="{7293AAE9-5DB5-45B7-992D-CCE9F0887AC2}" type="sibTrans" cxnId="{A0F9758C-6DA7-4A66-97F9-B52EC4655721}">
      <dgm:prSet/>
      <dgm:spPr/>
      <dgm:t>
        <a:bodyPr/>
        <a:lstStyle/>
        <a:p>
          <a:endParaRPr lang="ru-RU"/>
        </a:p>
      </dgm:t>
    </dgm:pt>
    <dgm:pt modelId="{7A574916-DD78-40B8-AC3C-9AB396DADA5F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Сохраняются проблемы, препятствующие обеспечению качества педагогических кадров. </a:t>
          </a:r>
        </a:p>
      </dgm:t>
    </dgm:pt>
    <dgm:pt modelId="{A9DF4CED-F2CD-4D67-8ABB-2D796279BDEA}" type="parTrans" cxnId="{79A2D993-29D6-47E1-9876-54777B82CD19}">
      <dgm:prSet/>
      <dgm:spPr/>
      <dgm:t>
        <a:bodyPr/>
        <a:lstStyle/>
        <a:p>
          <a:endParaRPr lang="ru-RU"/>
        </a:p>
      </dgm:t>
    </dgm:pt>
    <dgm:pt modelId="{BCE4C83F-3B5F-4D1E-9673-387E653B985F}" type="sibTrans" cxnId="{79A2D993-29D6-47E1-9876-54777B82CD19}">
      <dgm:prSet/>
      <dgm:spPr/>
      <dgm:t>
        <a:bodyPr/>
        <a:lstStyle/>
        <a:p>
          <a:endParaRPr lang="ru-RU"/>
        </a:p>
      </dgm:t>
    </dgm:pt>
    <dgm:pt modelId="{8EC109DF-C8CF-41E9-958A-5296BF4C7289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решения данных проблем необходимо реализовывать комплекс мероприятий, связанный не только с совершенствованием системы подготовки педагогических кадров, но и с мерами поддержки педагогов на начальном этапе жизненного цикла профессии. </a:t>
          </a:r>
          <a:endParaRPr lang="ru-RU" dirty="0">
            <a:solidFill>
              <a:schemeClr val="tx1"/>
            </a:solidFill>
          </a:endParaRPr>
        </a:p>
      </dgm:t>
    </dgm:pt>
    <dgm:pt modelId="{1DBEDC64-3732-44B2-BAA4-CCDABB5279ED}" type="parTrans" cxnId="{4FEE1C14-6652-4CBC-ACF4-632AFA2CEE49}">
      <dgm:prSet/>
      <dgm:spPr/>
      <dgm:t>
        <a:bodyPr/>
        <a:lstStyle/>
        <a:p>
          <a:endParaRPr lang="ru-RU"/>
        </a:p>
      </dgm:t>
    </dgm:pt>
    <dgm:pt modelId="{A269F07A-8F74-426D-BCBB-F51AF720B352}" type="sibTrans" cxnId="{4FEE1C14-6652-4CBC-ACF4-632AFA2CEE49}">
      <dgm:prSet/>
      <dgm:spPr/>
      <dgm:t>
        <a:bodyPr/>
        <a:lstStyle/>
        <a:p>
          <a:endParaRPr lang="ru-RU"/>
        </a:p>
      </dgm:t>
    </dgm:pt>
    <dgm:pt modelId="{30480113-2EC3-4011-8B88-4E86EAC95F60}" type="pres">
      <dgm:prSet presAssocID="{124E50EE-342B-413A-9488-1108D9FE4FD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39B949-C2C6-43BC-B872-40ED02C5F4B6}" type="pres">
      <dgm:prSet presAssocID="{158C9624-54C0-4B2D-B1FD-1A326C33910F}" presName="thickLine" presStyleLbl="alignNode1" presStyleIdx="0" presStyleCnt="1"/>
      <dgm:spPr/>
    </dgm:pt>
    <dgm:pt modelId="{61DCB2D8-246C-42DF-B89D-2820C5149CED}" type="pres">
      <dgm:prSet presAssocID="{158C9624-54C0-4B2D-B1FD-1A326C33910F}" presName="horz1" presStyleCnt="0"/>
      <dgm:spPr/>
    </dgm:pt>
    <dgm:pt modelId="{9168007A-7C83-43C8-9F7F-49DE2F4B39E6}" type="pres">
      <dgm:prSet presAssocID="{158C9624-54C0-4B2D-B1FD-1A326C33910F}" presName="tx1" presStyleLbl="revTx" presStyleIdx="0" presStyleCnt="4"/>
      <dgm:spPr/>
      <dgm:t>
        <a:bodyPr/>
        <a:lstStyle/>
        <a:p>
          <a:endParaRPr lang="ru-RU"/>
        </a:p>
      </dgm:t>
    </dgm:pt>
    <dgm:pt modelId="{27674A2D-B448-44DE-B420-9662E026A009}" type="pres">
      <dgm:prSet presAssocID="{158C9624-54C0-4B2D-B1FD-1A326C33910F}" presName="vert1" presStyleCnt="0"/>
      <dgm:spPr/>
    </dgm:pt>
    <dgm:pt modelId="{A7DB8168-7F2D-42A6-96E6-413D57361328}" type="pres">
      <dgm:prSet presAssocID="{107F6A16-D389-4FD2-A54B-8FC08939397E}" presName="vertSpace2a" presStyleCnt="0"/>
      <dgm:spPr/>
    </dgm:pt>
    <dgm:pt modelId="{2D95E484-8FD2-4623-B535-C3EE1CD29873}" type="pres">
      <dgm:prSet presAssocID="{107F6A16-D389-4FD2-A54B-8FC08939397E}" presName="horz2" presStyleCnt="0"/>
      <dgm:spPr/>
    </dgm:pt>
    <dgm:pt modelId="{38738321-F8AE-457F-A773-9D5E29424491}" type="pres">
      <dgm:prSet presAssocID="{107F6A16-D389-4FD2-A54B-8FC08939397E}" presName="horzSpace2" presStyleCnt="0"/>
      <dgm:spPr/>
    </dgm:pt>
    <dgm:pt modelId="{1763193E-4DAD-4FE5-9481-44F2CC777A41}" type="pres">
      <dgm:prSet presAssocID="{107F6A16-D389-4FD2-A54B-8FC08939397E}" presName="tx2" presStyleLbl="revTx" presStyleIdx="1" presStyleCnt="4"/>
      <dgm:spPr/>
      <dgm:t>
        <a:bodyPr/>
        <a:lstStyle/>
        <a:p>
          <a:endParaRPr lang="ru-RU"/>
        </a:p>
      </dgm:t>
    </dgm:pt>
    <dgm:pt modelId="{D992DC93-C3F6-495A-8DC6-B7B7537EA931}" type="pres">
      <dgm:prSet presAssocID="{107F6A16-D389-4FD2-A54B-8FC08939397E}" presName="vert2" presStyleCnt="0"/>
      <dgm:spPr/>
    </dgm:pt>
    <dgm:pt modelId="{9BBA87EE-EB3E-4D53-AD64-2B98305D131E}" type="pres">
      <dgm:prSet presAssocID="{107F6A16-D389-4FD2-A54B-8FC08939397E}" presName="thinLine2b" presStyleLbl="callout" presStyleIdx="0" presStyleCnt="3"/>
      <dgm:spPr/>
    </dgm:pt>
    <dgm:pt modelId="{10E076A6-490A-49B3-863B-460108146B7A}" type="pres">
      <dgm:prSet presAssocID="{107F6A16-D389-4FD2-A54B-8FC08939397E}" presName="vertSpace2b" presStyleCnt="0"/>
      <dgm:spPr/>
    </dgm:pt>
    <dgm:pt modelId="{97B63BC4-710B-4937-B929-1A3C466377B3}" type="pres">
      <dgm:prSet presAssocID="{7A574916-DD78-40B8-AC3C-9AB396DADA5F}" presName="horz2" presStyleCnt="0"/>
      <dgm:spPr/>
    </dgm:pt>
    <dgm:pt modelId="{0950D21D-A239-4AF0-9195-4B3CF3AA7B55}" type="pres">
      <dgm:prSet presAssocID="{7A574916-DD78-40B8-AC3C-9AB396DADA5F}" presName="horzSpace2" presStyleCnt="0"/>
      <dgm:spPr/>
    </dgm:pt>
    <dgm:pt modelId="{07058D6F-8CE5-4071-9522-E30847A75DCE}" type="pres">
      <dgm:prSet presAssocID="{7A574916-DD78-40B8-AC3C-9AB396DADA5F}" presName="tx2" presStyleLbl="revTx" presStyleIdx="2" presStyleCnt="4"/>
      <dgm:spPr/>
      <dgm:t>
        <a:bodyPr/>
        <a:lstStyle/>
        <a:p>
          <a:endParaRPr lang="ru-RU"/>
        </a:p>
      </dgm:t>
    </dgm:pt>
    <dgm:pt modelId="{A7B895CC-565A-4127-BF44-459BEC1A43FB}" type="pres">
      <dgm:prSet presAssocID="{7A574916-DD78-40B8-AC3C-9AB396DADA5F}" presName="vert2" presStyleCnt="0"/>
      <dgm:spPr/>
    </dgm:pt>
    <dgm:pt modelId="{AF13B17A-568E-4160-85B8-DD15355DAEED}" type="pres">
      <dgm:prSet presAssocID="{7A574916-DD78-40B8-AC3C-9AB396DADA5F}" presName="thinLine2b" presStyleLbl="callout" presStyleIdx="1" presStyleCnt="3"/>
      <dgm:spPr/>
    </dgm:pt>
    <dgm:pt modelId="{39F389B2-6D19-4E74-9BF5-E3B34BFE2AB0}" type="pres">
      <dgm:prSet presAssocID="{7A574916-DD78-40B8-AC3C-9AB396DADA5F}" presName="vertSpace2b" presStyleCnt="0"/>
      <dgm:spPr/>
    </dgm:pt>
    <dgm:pt modelId="{A9F0960E-6F4E-48AC-8C41-03021D7ED010}" type="pres">
      <dgm:prSet presAssocID="{8EC109DF-C8CF-41E9-958A-5296BF4C7289}" presName="horz2" presStyleCnt="0"/>
      <dgm:spPr/>
    </dgm:pt>
    <dgm:pt modelId="{DEB1286A-42A5-4734-8471-B70796416451}" type="pres">
      <dgm:prSet presAssocID="{8EC109DF-C8CF-41E9-958A-5296BF4C7289}" presName="horzSpace2" presStyleCnt="0"/>
      <dgm:spPr/>
    </dgm:pt>
    <dgm:pt modelId="{E5122C47-65EF-40CD-B269-F2870A4F9B6A}" type="pres">
      <dgm:prSet presAssocID="{8EC109DF-C8CF-41E9-958A-5296BF4C7289}" presName="tx2" presStyleLbl="revTx" presStyleIdx="3" presStyleCnt="4"/>
      <dgm:spPr/>
      <dgm:t>
        <a:bodyPr/>
        <a:lstStyle/>
        <a:p>
          <a:endParaRPr lang="ru-RU"/>
        </a:p>
      </dgm:t>
    </dgm:pt>
    <dgm:pt modelId="{1A270B25-EBA3-470D-9A15-D209050F5D35}" type="pres">
      <dgm:prSet presAssocID="{8EC109DF-C8CF-41E9-958A-5296BF4C7289}" presName="vert2" presStyleCnt="0"/>
      <dgm:spPr/>
    </dgm:pt>
    <dgm:pt modelId="{F3FFDF57-2E09-4231-B3F3-A2DB2647E460}" type="pres">
      <dgm:prSet presAssocID="{8EC109DF-C8CF-41E9-958A-5296BF4C7289}" presName="thinLine2b" presStyleLbl="callout" presStyleIdx="2" presStyleCnt="3"/>
      <dgm:spPr/>
    </dgm:pt>
    <dgm:pt modelId="{2F626DAF-D5E8-479A-8DBA-3F98FBDCFF37}" type="pres">
      <dgm:prSet presAssocID="{8EC109DF-C8CF-41E9-958A-5296BF4C7289}" presName="vertSpace2b" presStyleCnt="0"/>
      <dgm:spPr/>
    </dgm:pt>
  </dgm:ptLst>
  <dgm:cxnLst>
    <dgm:cxn modelId="{9624AD47-878A-41D9-95A8-82A920837F3E}" srcId="{124E50EE-342B-413A-9488-1108D9FE4FD8}" destId="{158C9624-54C0-4B2D-B1FD-1A326C33910F}" srcOrd="0" destOrd="0" parTransId="{835FB0D7-7DC3-43AA-A355-6329C9B3FAB9}" sibTransId="{E7196396-CC74-427B-828C-2E1833EE80A8}"/>
    <dgm:cxn modelId="{A0F9758C-6DA7-4A66-97F9-B52EC4655721}" srcId="{158C9624-54C0-4B2D-B1FD-1A326C33910F}" destId="{107F6A16-D389-4FD2-A54B-8FC08939397E}" srcOrd="0" destOrd="0" parTransId="{B697A2C4-11A5-4652-BD74-99F6E129C9E3}" sibTransId="{7293AAE9-5DB5-45B7-992D-CCE9F0887AC2}"/>
    <dgm:cxn modelId="{F7D693DD-616F-433A-84D4-54C1303DB4AB}" type="presOf" srcId="{7A574916-DD78-40B8-AC3C-9AB396DADA5F}" destId="{07058D6F-8CE5-4071-9522-E30847A75DCE}" srcOrd="0" destOrd="0" presId="urn:microsoft.com/office/officeart/2008/layout/LinedList"/>
    <dgm:cxn modelId="{231B4CAD-EF70-4B80-9BF2-51F1F7814A01}" type="presOf" srcId="{107F6A16-D389-4FD2-A54B-8FC08939397E}" destId="{1763193E-4DAD-4FE5-9481-44F2CC777A41}" srcOrd="0" destOrd="0" presId="urn:microsoft.com/office/officeart/2008/layout/LinedList"/>
    <dgm:cxn modelId="{8493C8F8-366C-465A-BCE9-D862886C9F55}" type="presOf" srcId="{124E50EE-342B-413A-9488-1108D9FE4FD8}" destId="{30480113-2EC3-4011-8B88-4E86EAC95F60}" srcOrd="0" destOrd="0" presId="urn:microsoft.com/office/officeart/2008/layout/LinedList"/>
    <dgm:cxn modelId="{4FEE1C14-6652-4CBC-ACF4-632AFA2CEE49}" srcId="{158C9624-54C0-4B2D-B1FD-1A326C33910F}" destId="{8EC109DF-C8CF-41E9-958A-5296BF4C7289}" srcOrd="2" destOrd="0" parTransId="{1DBEDC64-3732-44B2-BAA4-CCDABB5279ED}" sibTransId="{A269F07A-8F74-426D-BCBB-F51AF720B352}"/>
    <dgm:cxn modelId="{D29343DC-B892-48BC-BC8B-C5D85416A59F}" type="presOf" srcId="{158C9624-54C0-4B2D-B1FD-1A326C33910F}" destId="{9168007A-7C83-43C8-9F7F-49DE2F4B39E6}" srcOrd="0" destOrd="0" presId="urn:microsoft.com/office/officeart/2008/layout/LinedList"/>
    <dgm:cxn modelId="{A4963E86-6FC8-477C-BCC8-AEF483CB4112}" type="presOf" srcId="{8EC109DF-C8CF-41E9-958A-5296BF4C7289}" destId="{E5122C47-65EF-40CD-B269-F2870A4F9B6A}" srcOrd="0" destOrd="0" presId="urn:microsoft.com/office/officeart/2008/layout/LinedList"/>
    <dgm:cxn modelId="{79A2D993-29D6-47E1-9876-54777B82CD19}" srcId="{158C9624-54C0-4B2D-B1FD-1A326C33910F}" destId="{7A574916-DD78-40B8-AC3C-9AB396DADA5F}" srcOrd="1" destOrd="0" parTransId="{A9DF4CED-F2CD-4D67-8ABB-2D796279BDEA}" sibTransId="{BCE4C83F-3B5F-4D1E-9673-387E653B985F}"/>
    <dgm:cxn modelId="{3D843B55-894C-4950-BF28-BD96CDC6C7D6}" type="presParOf" srcId="{30480113-2EC3-4011-8B88-4E86EAC95F60}" destId="{C839B949-C2C6-43BC-B872-40ED02C5F4B6}" srcOrd="0" destOrd="0" presId="urn:microsoft.com/office/officeart/2008/layout/LinedList"/>
    <dgm:cxn modelId="{07513B68-AE99-4FD2-B182-12129778920C}" type="presParOf" srcId="{30480113-2EC3-4011-8B88-4E86EAC95F60}" destId="{61DCB2D8-246C-42DF-B89D-2820C5149CED}" srcOrd="1" destOrd="0" presId="urn:microsoft.com/office/officeart/2008/layout/LinedList"/>
    <dgm:cxn modelId="{FE433285-97EE-4826-8CC7-63400296E2B7}" type="presParOf" srcId="{61DCB2D8-246C-42DF-B89D-2820C5149CED}" destId="{9168007A-7C83-43C8-9F7F-49DE2F4B39E6}" srcOrd="0" destOrd="0" presId="urn:microsoft.com/office/officeart/2008/layout/LinedList"/>
    <dgm:cxn modelId="{BB51057C-851B-416F-AB43-B7449618FBD6}" type="presParOf" srcId="{61DCB2D8-246C-42DF-B89D-2820C5149CED}" destId="{27674A2D-B448-44DE-B420-9662E026A009}" srcOrd="1" destOrd="0" presId="urn:microsoft.com/office/officeart/2008/layout/LinedList"/>
    <dgm:cxn modelId="{1B78F624-C9A3-4FDF-AFDC-EAB5078706B9}" type="presParOf" srcId="{27674A2D-B448-44DE-B420-9662E026A009}" destId="{A7DB8168-7F2D-42A6-96E6-413D57361328}" srcOrd="0" destOrd="0" presId="urn:microsoft.com/office/officeart/2008/layout/LinedList"/>
    <dgm:cxn modelId="{C501D58C-33CD-4EE6-8FEC-164A860ADCFD}" type="presParOf" srcId="{27674A2D-B448-44DE-B420-9662E026A009}" destId="{2D95E484-8FD2-4623-B535-C3EE1CD29873}" srcOrd="1" destOrd="0" presId="urn:microsoft.com/office/officeart/2008/layout/LinedList"/>
    <dgm:cxn modelId="{26CFD027-E5B7-4B3C-8E2E-F087AFB48AB5}" type="presParOf" srcId="{2D95E484-8FD2-4623-B535-C3EE1CD29873}" destId="{38738321-F8AE-457F-A773-9D5E29424491}" srcOrd="0" destOrd="0" presId="urn:microsoft.com/office/officeart/2008/layout/LinedList"/>
    <dgm:cxn modelId="{DEBC14BD-3C7E-4FB9-B88E-0EA5E20AA48C}" type="presParOf" srcId="{2D95E484-8FD2-4623-B535-C3EE1CD29873}" destId="{1763193E-4DAD-4FE5-9481-44F2CC777A41}" srcOrd="1" destOrd="0" presId="urn:microsoft.com/office/officeart/2008/layout/LinedList"/>
    <dgm:cxn modelId="{D36F9FBF-019C-490D-87DB-9EADAB9F3B13}" type="presParOf" srcId="{2D95E484-8FD2-4623-B535-C3EE1CD29873}" destId="{D992DC93-C3F6-495A-8DC6-B7B7537EA931}" srcOrd="2" destOrd="0" presId="urn:microsoft.com/office/officeart/2008/layout/LinedList"/>
    <dgm:cxn modelId="{D1122C82-3152-484A-8263-923FDCEDFCF4}" type="presParOf" srcId="{27674A2D-B448-44DE-B420-9662E026A009}" destId="{9BBA87EE-EB3E-4D53-AD64-2B98305D131E}" srcOrd="2" destOrd="0" presId="urn:microsoft.com/office/officeart/2008/layout/LinedList"/>
    <dgm:cxn modelId="{94993A6A-FDE6-49AC-8911-92C88A314024}" type="presParOf" srcId="{27674A2D-B448-44DE-B420-9662E026A009}" destId="{10E076A6-490A-49B3-863B-460108146B7A}" srcOrd="3" destOrd="0" presId="urn:microsoft.com/office/officeart/2008/layout/LinedList"/>
    <dgm:cxn modelId="{2E071721-EA89-4964-902F-D2EA17BFC273}" type="presParOf" srcId="{27674A2D-B448-44DE-B420-9662E026A009}" destId="{97B63BC4-710B-4937-B929-1A3C466377B3}" srcOrd="4" destOrd="0" presId="urn:microsoft.com/office/officeart/2008/layout/LinedList"/>
    <dgm:cxn modelId="{0F2E33EF-C3BF-464A-9104-2AFF32EBD31A}" type="presParOf" srcId="{97B63BC4-710B-4937-B929-1A3C466377B3}" destId="{0950D21D-A239-4AF0-9195-4B3CF3AA7B55}" srcOrd="0" destOrd="0" presId="urn:microsoft.com/office/officeart/2008/layout/LinedList"/>
    <dgm:cxn modelId="{7DCA62A4-DA48-4285-B541-4287AF61DA7C}" type="presParOf" srcId="{97B63BC4-710B-4937-B929-1A3C466377B3}" destId="{07058D6F-8CE5-4071-9522-E30847A75DCE}" srcOrd="1" destOrd="0" presId="urn:microsoft.com/office/officeart/2008/layout/LinedList"/>
    <dgm:cxn modelId="{F6A3ABFD-2A52-44F1-A61D-B1E2E64CDB1A}" type="presParOf" srcId="{97B63BC4-710B-4937-B929-1A3C466377B3}" destId="{A7B895CC-565A-4127-BF44-459BEC1A43FB}" srcOrd="2" destOrd="0" presId="urn:microsoft.com/office/officeart/2008/layout/LinedList"/>
    <dgm:cxn modelId="{CEF5FE61-BB75-480C-9608-8A1101C97713}" type="presParOf" srcId="{27674A2D-B448-44DE-B420-9662E026A009}" destId="{AF13B17A-568E-4160-85B8-DD15355DAEED}" srcOrd="5" destOrd="0" presId="urn:microsoft.com/office/officeart/2008/layout/LinedList"/>
    <dgm:cxn modelId="{4B339F87-D0D0-49DE-B1E6-66FCCCF8BD1C}" type="presParOf" srcId="{27674A2D-B448-44DE-B420-9662E026A009}" destId="{39F389B2-6D19-4E74-9BF5-E3B34BFE2AB0}" srcOrd="6" destOrd="0" presId="urn:microsoft.com/office/officeart/2008/layout/LinedList"/>
    <dgm:cxn modelId="{0065C46A-B8B8-4834-8F58-8A8B34804D84}" type="presParOf" srcId="{27674A2D-B448-44DE-B420-9662E026A009}" destId="{A9F0960E-6F4E-48AC-8C41-03021D7ED010}" srcOrd="7" destOrd="0" presId="urn:microsoft.com/office/officeart/2008/layout/LinedList"/>
    <dgm:cxn modelId="{DC6560A4-459D-48C5-A41C-8AD068434F69}" type="presParOf" srcId="{A9F0960E-6F4E-48AC-8C41-03021D7ED010}" destId="{DEB1286A-42A5-4734-8471-B70796416451}" srcOrd="0" destOrd="0" presId="urn:microsoft.com/office/officeart/2008/layout/LinedList"/>
    <dgm:cxn modelId="{35284C94-3FD9-496C-AE09-CCD64C757A37}" type="presParOf" srcId="{A9F0960E-6F4E-48AC-8C41-03021D7ED010}" destId="{E5122C47-65EF-40CD-B269-F2870A4F9B6A}" srcOrd="1" destOrd="0" presId="urn:microsoft.com/office/officeart/2008/layout/LinedList"/>
    <dgm:cxn modelId="{4CC2EB13-A65E-4232-8002-5E13F6850B98}" type="presParOf" srcId="{A9F0960E-6F4E-48AC-8C41-03021D7ED010}" destId="{1A270B25-EBA3-470D-9A15-D209050F5D35}" srcOrd="2" destOrd="0" presId="urn:microsoft.com/office/officeart/2008/layout/LinedList"/>
    <dgm:cxn modelId="{9E2D39F5-641D-4F71-A54E-C47F6CCE0C1F}" type="presParOf" srcId="{27674A2D-B448-44DE-B420-9662E026A009}" destId="{F3FFDF57-2E09-4231-B3F3-A2DB2647E460}" srcOrd="8" destOrd="0" presId="urn:microsoft.com/office/officeart/2008/layout/LinedList"/>
    <dgm:cxn modelId="{7412141C-16E1-43AE-8CC4-BF57F9B31762}" type="presParOf" srcId="{27674A2D-B448-44DE-B420-9662E026A009}" destId="{2F626DAF-D5E8-479A-8DBA-3F98FBDCFF3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00205-5810-4DE8-8E22-5EA8473CF37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C4E6EF-7198-4961-AE0F-C0FE9727CE3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dirty="0"/>
        </a:p>
      </dgm:t>
    </dgm:pt>
    <dgm:pt modelId="{F6617C15-D013-445E-A38E-F3EC0ED7C1B9}" type="parTrans" cxnId="{344650E7-93C9-42A6-818D-E9C11D6AE92E}">
      <dgm:prSet/>
      <dgm:spPr/>
      <dgm:t>
        <a:bodyPr/>
        <a:lstStyle/>
        <a:p>
          <a:endParaRPr lang="ru-RU"/>
        </a:p>
      </dgm:t>
    </dgm:pt>
    <dgm:pt modelId="{4A93D945-FE87-4B55-BE11-B0684A726537}" type="sibTrans" cxnId="{344650E7-93C9-42A6-818D-E9C11D6AE92E}">
      <dgm:prSet/>
      <dgm:spPr/>
      <dgm:t>
        <a:bodyPr/>
        <a:lstStyle/>
        <a:p>
          <a:endParaRPr lang="ru-RU"/>
        </a:p>
      </dgm:t>
    </dgm:pt>
    <dgm:pt modelId="{A88030DF-E67A-4043-8658-56D5F81C76C4}">
      <dgm:prSet phldrT="[Текст]" custT="1"/>
      <dgm:spPr/>
      <dgm:t>
        <a:bodyPr/>
        <a:lstStyle/>
        <a:p>
          <a:pPr algn="just"/>
          <a:r>
            <a: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профессионального становления и саморазвития выпускников школьного отделения, работающих в школах республики, имеющих педагогический стаж до 5 лет. </a:t>
          </a:r>
          <a:endParaRPr lang="ru-RU" sz="2200" dirty="0"/>
        </a:p>
      </dgm:t>
    </dgm:pt>
    <dgm:pt modelId="{294BCBA9-25BC-4E47-A062-A139EFBA0F73}" type="parTrans" cxnId="{DCD3FE48-4309-4831-B810-B8A7C77C6DB2}">
      <dgm:prSet/>
      <dgm:spPr/>
      <dgm:t>
        <a:bodyPr/>
        <a:lstStyle/>
        <a:p>
          <a:endParaRPr lang="ru-RU"/>
        </a:p>
      </dgm:t>
    </dgm:pt>
    <dgm:pt modelId="{DFF04A3D-725F-4811-8449-BA101F004DA1}" type="sibTrans" cxnId="{DCD3FE48-4309-4831-B810-B8A7C77C6DB2}">
      <dgm:prSet/>
      <dgm:spPr/>
      <dgm:t>
        <a:bodyPr/>
        <a:lstStyle/>
        <a:p>
          <a:endParaRPr lang="ru-RU"/>
        </a:p>
      </dgm:t>
    </dgm:pt>
    <dgm:pt modelId="{9283C73B-E887-46D7-9716-7DAB347F078D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</a:t>
          </a:r>
          <a:endParaRPr lang="ru-RU" dirty="0"/>
        </a:p>
      </dgm:t>
    </dgm:pt>
    <dgm:pt modelId="{0DA19245-D5A7-4A0A-ACAB-E132B4794C3A}" type="parTrans" cxnId="{8DAB93CC-5F69-4CFD-8857-C98FB898BC30}">
      <dgm:prSet/>
      <dgm:spPr/>
      <dgm:t>
        <a:bodyPr/>
        <a:lstStyle/>
        <a:p>
          <a:endParaRPr lang="ru-RU"/>
        </a:p>
      </dgm:t>
    </dgm:pt>
    <dgm:pt modelId="{77E5568F-0DA3-4D56-8B46-5ED8AC7F6CAA}" type="sibTrans" cxnId="{8DAB93CC-5F69-4CFD-8857-C98FB898BC30}">
      <dgm:prSet/>
      <dgm:spPr/>
      <dgm:t>
        <a:bodyPr/>
        <a:lstStyle/>
        <a:p>
          <a:endParaRPr lang="ru-RU"/>
        </a:p>
      </dgm:t>
    </dgm:pt>
    <dgm:pt modelId="{A106D8E8-2E3B-48F0-AF2D-16239DECD530}">
      <dgm:prSet phldrT="[Текст]" custT="1"/>
      <dgm:spPr/>
      <dgm:t>
        <a:bodyPr/>
        <a:lstStyle/>
        <a:p>
          <a:pPr algn="just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сопровождение развития профессиональных компетенций, </a:t>
          </a:r>
          <a:r>
            <a:rPr lang="ru-RU" sz="14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метакомпетенций</a:t>
          </a:r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ценностей молодых учителей начальных классов, выпускников школьного отделения через неформальное </a:t>
          </a:r>
          <a:r>
            <a:rPr lang="ru-RU" sz="14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взаимообогащающее</a:t>
          </a:r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общение, основанное на доверии и партнерстве;</a:t>
          </a:r>
          <a:endParaRPr lang="ru-RU" sz="1400" dirty="0"/>
        </a:p>
      </dgm:t>
    </dgm:pt>
    <dgm:pt modelId="{718F3B14-04D6-4384-A764-AFB1969CD707}" type="parTrans" cxnId="{4096C5AF-E607-4B40-8FC2-B3BA84A1F5DE}">
      <dgm:prSet/>
      <dgm:spPr/>
      <dgm:t>
        <a:bodyPr/>
        <a:lstStyle/>
        <a:p>
          <a:endParaRPr lang="ru-RU"/>
        </a:p>
      </dgm:t>
    </dgm:pt>
    <dgm:pt modelId="{8C6EDCCA-A445-416E-A14C-3BA11B33A116}" type="sibTrans" cxnId="{4096C5AF-E607-4B40-8FC2-B3BA84A1F5DE}">
      <dgm:prSet/>
      <dgm:spPr/>
      <dgm:t>
        <a:bodyPr/>
        <a:lstStyle/>
        <a:p>
          <a:endParaRPr lang="ru-RU"/>
        </a:p>
      </dgm:t>
    </dgm:pt>
    <dgm:pt modelId="{C8FC385F-2493-46EE-A7ED-06AB28F3CFF1}">
      <dgm:prSet phldrT="[Текст]"/>
      <dgm:spPr/>
      <dgm:t>
        <a:bodyPr/>
        <a:lstStyle/>
        <a:p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Инновационность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CA9C7747-8B10-468C-B243-EEB663C4F09F}" type="parTrans" cxnId="{BF815AC8-CEFE-41DF-A930-EE5710B20FC3}">
      <dgm:prSet/>
      <dgm:spPr/>
      <dgm:t>
        <a:bodyPr/>
        <a:lstStyle/>
        <a:p>
          <a:endParaRPr lang="ru-RU"/>
        </a:p>
      </dgm:t>
    </dgm:pt>
    <dgm:pt modelId="{527F68D8-328D-4D39-9DC2-36564386B626}" type="sibTrans" cxnId="{BF815AC8-CEFE-41DF-A930-EE5710B20FC3}">
      <dgm:prSet/>
      <dgm:spPr/>
      <dgm:t>
        <a:bodyPr/>
        <a:lstStyle/>
        <a:p>
          <a:endParaRPr lang="ru-RU"/>
        </a:p>
      </dgm:t>
    </dgm:pt>
    <dgm:pt modelId="{8A8884B7-57E9-4B51-9481-5B6A0CD33048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популяризация движения наставничества для того, чтобы у каждого молодого выпускника педагогического колледжа на безвозмездной основе была возможность свободного доступа к методической помощи наставника по вопросам методики, воспитания, ИКТ технологии, педагогической технологии, нормативной документации педагога в условиях реализации ФГОС НОО.</a:t>
          </a:r>
          <a:endParaRPr lang="ru-RU" sz="1800" dirty="0"/>
        </a:p>
      </dgm:t>
    </dgm:pt>
    <dgm:pt modelId="{A27C2503-A005-44CB-BAA8-EDCB57E00101}" type="parTrans" cxnId="{1A6E860F-59BA-4356-9098-75917E5FF19A}">
      <dgm:prSet/>
      <dgm:spPr/>
      <dgm:t>
        <a:bodyPr/>
        <a:lstStyle/>
        <a:p>
          <a:endParaRPr lang="ru-RU"/>
        </a:p>
      </dgm:t>
    </dgm:pt>
    <dgm:pt modelId="{C771D305-29AE-42F8-8596-966FDB85F81D}" type="sibTrans" cxnId="{1A6E860F-59BA-4356-9098-75917E5FF19A}">
      <dgm:prSet/>
      <dgm:spPr/>
      <dgm:t>
        <a:bodyPr/>
        <a:lstStyle/>
        <a:p>
          <a:endParaRPr lang="ru-RU"/>
        </a:p>
      </dgm:t>
    </dgm:pt>
    <dgm:pt modelId="{593B289B-261F-496F-BF9E-5EDAB3E4E6E9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методической поддержки молодых учителей начальных классов, обеспечивающей профессиональное развитие, качество результатов их педагогической деятельности в соответствии с требованиями ФГОС НОО;</a:t>
          </a:r>
        </a:p>
      </dgm:t>
    </dgm:pt>
    <dgm:pt modelId="{5007F142-A2CE-44F1-80CE-9697297422E8}" type="parTrans" cxnId="{5B115C5D-D895-4D57-B5ED-C0CC9C8BA67C}">
      <dgm:prSet/>
      <dgm:spPr/>
      <dgm:t>
        <a:bodyPr/>
        <a:lstStyle/>
        <a:p>
          <a:endParaRPr lang="ru-RU"/>
        </a:p>
      </dgm:t>
    </dgm:pt>
    <dgm:pt modelId="{D46812B9-3C3F-4F73-A8FE-19201B767AE0}" type="sibTrans" cxnId="{5B115C5D-D895-4D57-B5ED-C0CC9C8BA67C}">
      <dgm:prSet/>
      <dgm:spPr/>
      <dgm:t>
        <a:bodyPr/>
        <a:lstStyle/>
        <a:p>
          <a:endParaRPr lang="ru-RU"/>
        </a:p>
      </dgm:t>
    </dgm:pt>
    <dgm:pt modelId="{8AE533DF-F55B-4783-85B5-CDCCA28ED92D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для раскрытия личностного, творческого, профессионального потенциала молодых учителей, поддержка формирования и реализации индивидуальной траектории развития.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FC7A05-C854-4DD4-9768-394FB6C8A083}" type="parTrans" cxnId="{42513804-BFD8-43C0-B97B-B378C65A9AEC}">
      <dgm:prSet/>
      <dgm:spPr/>
      <dgm:t>
        <a:bodyPr/>
        <a:lstStyle/>
        <a:p>
          <a:endParaRPr lang="ru-RU"/>
        </a:p>
      </dgm:t>
    </dgm:pt>
    <dgm:pt modelId="{1DBAFB21-A504-4583-BA3C-C850F5B587A0}" type="sibTrans" cxnId="{42513804-BFD8-43C0-B97B-B378C65A9AEC}">
      <dgm:prSet/>
      <dgm:spPr/>
      <dgm:t>
        <a:bodyPr/>
        <a:lstStyle/>
        <a:p>
          <a:endParaRPr lang="ru-RU"/>
        </a:p>
      </dgm:t>
    </dgm:pt>
    <dgm:pt modelId="{0EDA38D5-58E5-4D4C-8156-58B2804EA7A7}" type="pres">
      <dgm:prSet presAssocID="{8BC00205-5810-4DE8-8E22-5EA8473CF3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2920D2-8C6F-4B8E-AD2E-55B9C27AB835}" type="pres">
      <dgm:prSet presAssocID="{4DC4E6EF-7198-4961-AE0F-C0FE9727CE33}" presName="linNode" presStyleCnt="0"/>
      <dgm:spPr/>
    </dgm:pt>
    <dgm:pt modelId="{78109DF4-A80A-4694-9D27-ADC95076EBC1}" type="pres">
      <dgm:prSet presAssocID="{4DC4E6EF-7198-4961-AE0F-C0FE9727CE3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36FC1-897D-45D3-872B-539E65AA6840}" type="pres">
      <dgm:prSet presAssocID="{4DC4E6EF-7198-4961-AE0F-C0FE9727CE3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7F2CD-6758-42D1-B49F-880A13BA55AC}" type="pres">
      <dgm:prSet presAssocID="{4A93D945-FE87-4B55-BE11-B0684A726537}" presName="sp" presStyleCnt="0"/>
      <dgm:spPr/>
    </dgm:pt>
    <dgm:pt modelId="{6BB92FBB-1973-4529-85BE-8C9C29F280A4}" type="pres">
      <dgm:prSet presAssocID="{9283C73B-E887-46D7-9716-7DAB347F078D}" presName="linNode" presStyleCnt="0"/>
      <dgm:spPr/>
    </dgm:pt>
    <dgm:pt modelId="{F407F461-26AA-457F-BA5C-24273432A67D}" type="pres">
      <dgm:prSet presAssocID="{9283C73B-E887-46D7-9716-7DAB347F078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6451E-781F-4211-B413-36543952A7AD}" type="pres">
      <dgm:prSet presAssocID="{9283C73B-E887-46D7-9716-7DAB347F078D}" presName="descendantText" presStyleLbl="alignAccFollowNode1" presStyleIdx="1" presStyleCnt="3" custScaleX="101972" custScaleY="146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F5688-7F6D-4EAF-9A92-E5C55DBD000B}" type="pres">
      <dgm:prSet presAssocID="{77E5568F-0DA3-4D56-8B46-5ED8AC7F6CAA}" presName="sp" presStyleCnt="0"/>
      <dgm:spPr/>
    </dgm:pt>
    <dgm:pt modelId="{12487C52-E4F2-4CCB-9759-5C8D86A7A5D7}" type="pres">
      <dgm:prSet presAssocID="{C8FC385F-2493-46EE-A7ED-06AB28F3CFF1}" presName="linNode" presStyleCnt="0"/>
      <dgm:spPr/>
    </dgm:pt>
    <dgm:pt modelId="{A3850F00-E2D3-4BA8-A8DA-403D6DE88195}" type="pres">
      <dgm:prSet presAssocID="{C8FC385F-2493-46EE-A7ED-06AB28F3CFF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4E525-5C55-48E4-BB53-D59B8266E6FF}" type="pres">
      <dgm:prSet presAssocID="{C8FC385F-2493-46EE-A7ED-06AB28F3CFF1}" presName="descendantText" presStyleLbl="alignAccFollowNode1" presStyleIdx="2" presStyleCnt="3" custScaleX="103742" custScaleY="12192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9B037B-CB63-421D-84AF-46317FA05665}" type="presOf" srcId="{C8FC385F-2493-46EE-A7ED-06AB28F3CFF1}" destId="{A3850F00-E2D3-4BA8-A8DA-403D6DE88195}" srcOrd="0" destOrd="0" presId="urn:microsoft.com/office/officeart/2005/8/layout/vList5"/>
    <dgm:cxn modelId="{66A6EDC8-27BA-4027-A0AE-1F3F01BCDD95}" type="presOf" srcId="{593B289B-261F-496F-BF9E-5EDAB3E4E6E9}" destId="{C926451E-781F-4211-B413-36543952A7AD}" srcOrd="0" destOrd="1" presId="urn:microsoft.com/office/officeart/2005/8/layout/vList5"/>
    <dgm:cxn modelId="{F708BC35-3878-4604-B770-48F60FD0AEA7}" type="presOf" srcId="{8A8884B7-57E9-4B51-9481-5B6A0CD33048}" destId="{7E14E525-5C55-48E4-BB53-D59B8266E6FF}" srcOrd="0" destOrd="0" presId="urn:microsoft.com/office/officeart/2005/8/layout/vList5"/>
    <dgm:cxn modelId="{772B4FDD-BBC1-4C2C-BFAC-8E03A25894CB}" type="presOf" srcId="{A88030DF-E67A-4043-8658-56D5F81C76C4}" destId="{BDC36FC1-897D-45D3-872B-539E65AA6840}" srcOrd="0" destOrd="0" presId="urn:microsoft.com/office/officeart/2005/8/layout/vList5"/>
    <dgm:cxn modelId="{097079E2-B0B2-440B-BA6B-2EE4498DFCBE}" type="presOf" srcId="{9283C73B-E887-46D7-9716-7DAB347F078D}" destId="{F407F461-26AA-457F-BA5C-24273432A67D}" srcOrd="0" destOrd="0" presId="urn:microsoft.com/office/officeart/2005/8/layout/vList5"/>
    <dgm:cxn modelId="{344650E7-93C9-42A6-818D-E9C11D6AE92E}" srcId="{8BC00205-5810-4DE8-8E22-5EA8473CF379}" destId="{4DC4E6EF-7198-4961-AE0F-C0FE9727CE33}" srcOrd="0" destOrd="0" parTransId="{F6617C15-D013-445E-A38E-F3EC0ED7C1B9}" sibTransId="{4A93D945-FE87-4B55-BE11-B0684A726537}"/>
    <dgm:cxn modelId="{1A6E860F-59BA-4356-9098-75917E5FF19A}" srcId="{C8FC385F-2493-46EE-A7ED-06AB28F3CFF1}" destId="{8A8884B7-57E9-4B51-9481-5B6A0CD33048}" srcOrd="0" destOrd="0" parTransId="{A27C2503-A005-44CB-BAA8-EDCB57E00101}" sibTransId="{C771D305-29AE-42F8-8596-966FDB85F81D}"/>
    <dgm:cxn modelId="{C392B0E9-FAC0-4B50-958F-DDF2D8AFE6E1}" type="presOf" srcId="{4DC4E6EF-7198-4961-AE0F-C0FE9727CE33}" destId="{78109DF4-A80A-4694-9D27-ADC95076EBC1}" srcOrd="0" destOrd="0" presId="urn:microsoft.com/office/officeart/2005/8/layout/vList5"/>
    <dgm:cxn modelId="{5B115C5D-D895-4D57-B5ED-C0CC9C8BA67C}" srcId="{9283C73B-E887-46D7-9716-7DAB347F078D}" destId="{593B289B-261F-496F-BF9E-5EDAB3E4E6E9}" srcOrd="1" destOrd="0" parTransId="{5007F142-A2CE-44F1-80CE-9697297422E8}" sibTransId="{D46812B9-3C3F-4F73-A8FE-19201B767AE0}"/>
    <dgm:cxn modelId="{DCD3FE48-4309-4831-B810-B8A7C77C6DB2}" srcId="{4DC4E6EF-7198-4961-AE0F-C0FE9727CE33}" destId="{A88030DF-E67A-4043-8658-56D5F81C76C4}" srcOrd="0" destOrd="0" parTransId="{294BCBA9-25BC-4E47-A062-A139EFBA0F73}" sibTransId="{DFF04A3D-725F-4811-8449-BA101F004DA1}"/>
    <dgm:cxn modelId="{8DAB93CC-5F69-4CFD-8857-C98FB898BC30}" srcId="{8BC00205-5810-4DE8-8E22-5EA8473CF379}" destId="{9283C73B-E887-46D7-9716-7DAB347F078D}" srcOrd="1" destOrd="0" parTransId="{0DA19245-D5A7-4A0A-ACAB-E132B4794C3A}" sibTransId="{77E5568F-0DA3-4D56-8B46-5ED8AC7F6CAA}"/>
    <dgm:cxn modelId="{8FCDB7F3-2E9B-4646-A241-1D8DABC2D9B1}" type="presOf" srcId="{A106D8E8-2E3B-48F0-AF2D-16239DECD530}" destId="{C926451E-781F-4211-B413-36543952A7AD}" srcOrd="0" destOrd="0" presId="urn:microsoft.com/office/officeart/2005/8/layout/vList5"/>
    <dgm:cxn modelId="{42513804-BFD8-43C0-B97B-B378C65A9AEC}" srcId="{9283C73B-E887-46D7-9716-7DAB347F078D}" destId="{8AE533DF-F55B-4783-85B5-CDCCA28ED92D}" srcOrd="2" destOrd="0" parTransId="{2CFC7A05-C854-4DD4-9768-394FB6C8A083}" sibTransId="{1DBAFB21-A504-4583-BA3C-C850F5B587A0}"/>
    <dgm:cxn modelId="{BF815AC8-CEFE-41DF-A930-EE5710B20FC3}" srcId="{8BC00205-5810-4DE8-8E22-5EA8473CF379}" destId="{C8FC385F-2493-46EE-A7ED-06AB28F3CFF1}" srcOrd="2" destOrd="0" parTransId="{CA9C7747-8B10-468C-B243-EEB663C4F09F}" sibTransId="{527F68D8-328D-4D39-9DC2-36564386B626}"/>
    <dgm:cxn modelId="{7D0AE1F6-D4BD-4089-94BD-A79B1D3A3EF7}" type="presOf" srcId="{8AE533DF-F55B-4783-85B5-CDCCA28ED92D}" destId="{C926451E-781F-4211-B413-36543952A7AD}" srcOrd="0" destOrd="2" presId="urn:microsoft.com/office/officeart/2005/8/layout/vList5"/>
    <dgm:cxn modelId="{4096C5AF-E607-4B40-8FC2-B3BA84A1F5DE}" srcId="{9283C73B-E887-46D7-9716-7DAB347F078D}" destId="{A106D8E8-2E3B-48F0-AF2D-16239DECD530}" srcOrd="0" destOrd="0" parTransId="{718F3B14-04D6-4384-A764-AFB1969CD707}" sibTransId="{8C6EDCCA-A445-416E-A14C-3BA11B33A116}"/>
    <dgm:cxn modelId="{F267E65B-7663-4D95-A719-3458D0B46005}" type="presOf" srcId="{8BC00205-5810-4DE8-8E22-5EA8473CF379}" destId="{0EDA38D5-58E5-4D4C-8156-58B2804EA7A7}" srcOrd="0" destOrd="0" presId="urn:microsoft.com/office/officeart/2005/8/layout/vList5"/>
    <dgm:cxn modelId="{C98E7CC4-CF94-48CD-B787-C42B1B040435}" type="presParOf" srcId="{0EDA38D5-58E5-4D4C-8156-58B2804EA7A7}" destId="{792920D2-8C6F-4B8E-AD2E-55B9C27AB835}" srcOrd="0" destOrd="0" presId="urn:microsoft.com/office/officeart/2005/8/layout/vList5"/>
    <dgm:cxn modelId="{FA0652DD-8327-4BCD-BCBB-EB60FC397C17}" type="presParOf" srcId="{792920D2-8C6F-4B8E-AD2E-55B9C27AB835}" destId="{78109DF4-A80A-4694-9D27-ADC95076EBC1}" srcOrd="0" destOrd="0" presId="urn:microsoft.com/office/officeart/2005/8/layout/vList5"/>
    <dgm:cxn modelId="{47AE0903-60D4-46F5-82E0-DFF2E3C71780}" type="presParOf" srcId="{792920D2-8C6F-4B8E-AD2E-55B9C27AB835}" destId="{BDC36FC1-897D-45D3-872B-539E65AA6840}" srcOrd="1" destOrd="0" presId="urn:microsoft.com/office/officeart/2005/8/layout/vList5"/>
    <dgm:cxn modelId="{C64FF655-58F2-4232-BBB6-2FE28A84F595}" type="presParOf" srcId="{0EDA38D5-58E5-4D4C-8156-58B2804EA7A7}" destId="{B9B7F2CD-6758-42D1-B49F-880A13BA55AC}" srcOrd="1" destOrd="0" presId="urn:microsoft.com/office/officeart/2005/8/layout/vList5"/>
    <dgm:cxn modelId="{3F0E0E3D-D01D-47D8-B23D-33426EE03429}" type="presParOf" srcId="{0EDA38D5-58E5-4D4C-8156-58B2804EA7A7}" destId="{6BB92FBB-1973-4529-85BE-8C9C29F280A4}" srcOrd="2" destOrd="0" presId="urn:microsoft.com/office/officeart/2005/8/layout/vList5"/>
    <dgm:cxn modelId="{78F70BE2-1674-434D-9FD3-1C82BFE5419C}" type="presParOf" srcId="{6BB92FBB-1973-4529-85BE-8C9C29F280A4}" destId="{F407F461-26AA-457F-BA5C-24273432A67D}" srcOrd="0" destOrd="0" presId="urn:microsoft.com/office/officeart/2005/8/layout/vList5"/>
    <dgm:cxn modelId="{05DEB617-3722-4C35-B59A-D2B2841F9E4B}" type="presParOf" srcId="{6BB92FBB-1973-4529-85BE-8C9C29F280A4}" destId="{C926451E-781F-4211-B413-36543952A7AD}" srcOrd="1" destOrd="0" presId="urn:microsoft.com/office/officeart/2005/8/layout/vList5"/>
    <dgm:cxn modelId="{E506FC15-7C4A-4EF9-926D-0193B0DF2F0C}" type="presParOf" srcId="{0EDA38D5-58E5-4D4C-8156-58B2804EA7A7}" destId="{CA1F5688-7F6D-4EAF-9A92-E5C55DBD000B}" srcOrd="3" destOrd="0" presId="urn:microsoft.com/office/officeart/2005/8/layout/vList5"/>
    <dgm:cxn modelId="{B03DCDD1-BB92-410E-A6E9-D9E545D62C0A}" type="presParOf" srcId="{0EDA38D5-58E5-4D4C-8156-58B2804EA7A7}" destId="{12487C52-E4F2-4CCB-9759-5C8D86A7A5D7}" srcOrd="4" destOrd="0" presId="urn:microsoft.com/office/officeart/2005/8/layout/vList5"/>
    <dgm:cxn modelId="{830FBF64-7892-4BFE-8B51-300C87470348}" type="presParOf" srcId="{12487C52-E4F2-4CCB-9759-5C8D86A7A5D7}" destId="{A3850F00-E2D3-4BA8-A8DA-403D6DE88195}" srcOrd="0" destOrd="0" presId="urn:microsoft.com/office/officeart/2005/8/layout/vList5"/>
    <dgm:cxn modelId="{9FF9B499-16C7-410F-8354-8EFC55B6CD17}" type="presParOf" srcId="{12487C52-E4F2-4CCB-9759-5C8D86A7A5D7}" destId="{7E14E525-5C55-48E4-BB53-D59B8266E6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9B949-C2C6-43BC-B872-40ED02C5F4B6}">
      <dsp:nvSpPr>
        <dsp:cNvPr id="0" name=""/>
        <dsp:cNvSpPr/>
      </dsp:nvSpPr>
      <dsp:spPr>
        <a:xfrm>
          <a:off x="0" y="0"/>
          <a:ext cx="116985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8007A-7C83-43C8-9F7F-49DE2F4B39E6}">
      <dsp:nvSpPr>
        <dsp:cNvPr id="0" name=""/>
        <dsp:cNvSpPr/>
      </dsp:nvSpPr>
      <dsp:spPr>
        <a:xfrm>
          <a:off x="0" y="0"/>
          <a:ext cx="2339702" cy="5901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Проблематика разработки </a:t>
          </a:r>
          <a:r>
            <a:rPr lang="ru-RU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подпроекта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0" y="0"/>
        <a:ext cx="2339702" cy="5901192"/>
      </dsp:txXfrm>
    </dsp:sp>
    <dsp:sp modelId="{1763193E-4DAD-4FE5-9481-44F2CC777A41}">
      <dsp:nvSpPr>
        <dsp:cNvPr id="0" name=""/>
        <dsp:cNvSpPr/>
      </dsp:nvSpPr>
      <dsp:spPr>
        <a:xfrm>
          <a:off x="2515180" y="92206"/>
          <a:ext cx="9183333" cy="1844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Содержание, технологии, управление и инфраструктура педагогического образования требуют постоянной трансформации, связанной с изменениями, происходящими в системе начального общего образования, с необходимостью обеспечивать опережающие темпы изменений системы подготовки педагогических кадров. </a:t>
          </a:r>
        </a:p>
      </dsp:txBody>
      <dsp:txXfrm>
        <a:off x="2515180" y="92206"/>
        <a:ext cx="9183333" cy="1844122"/>
      </dsp:txXfrm>
    </dsp:sp>
    <dsp:sp modelId="{9BBA87EE-EB3E-4D53-AD64-2B98305D131E}">
      <dsp:nvSpPr>
        <dsp:cNvPr id="0" name=""/>
        <dsp:cNvSpPr/>
      </dsp:nvSpPr>
      <dsp:spPr>
        <a:xfrm>
          <a:off x="2339702" y="1936328"/>
          <a:ext cx="93588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58D6F-8CE5-4071-9522-E30847A75DCE}">
      <dsp:nvSpPr>
        <dsp:cNvPr id="0" name=""/>
        <dsp:cNvSpPr/>
      </dsp:nvSpPr>
      <dsp:spPr>
        <a:xfrm>
          <a:off x="2515180" y="2028534"/>
          <a:ext cx="9183333" cy="1844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Сохраняются проблемы, препятствующие обеспечению качества педагогических кадров. </a:t>
          </a:r>
        </a:p>
      </dsp:txBody>
      <dsp:txXfrm>
        <a:off x="2515180" y="2028534"/>
        <a:ext cx="9183333" cy="1844122"/>
      </dsp:txXfrm>
    </dsp:sp>
    <dsp:sp modelId="{AF13B17A-568E-4160-85B8-DD15355DAEED}">
      <dsp:nvSpPr>
        <dsp:cNvPr id="0" name=""/>
        <dsp:cNvSpPr/>
      </dsp:nvSpPr>
      <dsp:spPr>
        <a:xfrm>
          <a:off x="2339702" y="3872657"/>
          <a:ext cx="93588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22C47-65EF-40CD-B269-F2870A4F9B6A}">
      <dsp:nvSpPr>
        <dsp:cNvPr id="0" name=""/>
        <dsp:cNvSpPr/>
      </dsp:nvSpPr>
      <dsp:spPr>
        <a:xfrm>
          <a:off x="2515180" y="3964863"/>
          <a:ext cx="9183333" cy="1844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решения данных проблем необходимо реализовывать комплекс мероприятий, связанный не только с совершенствованием системы подготовки педагогических кадров, но и с мерами поддержки педагогов на начальном этапе жизненного цикла профессии.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515180" y="3964863"/>
        <a:ext cx="9183333" cy="1844122"/>
      </dsp:txXfrm>
    </dsp:sp>
    <dsp:sp modelId="{F3FFDF57-2E09-4231-B3F3-A2DB2647E460}">
      <dsp:nvSpPr>
        <dsp:cNvPr id="0" name=""/>
        <dsp:cNvSpPr/>
      </dsp:nvSpPr>
      <dsp:spPr>
        <a:xfrm>
          <a:off x="2339702" y="5808985"/>
          <a:ext cx="93588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36FC1-897D-45D3-872B-539E65AA6840}">
      <dsp:nvSpPr>
        <dsp:cNvPr id="0" name=""/>
        <dsp:cNvSpPr/>
      </dsp:nvSpPr>
      <dsp:spPr>
        <a:xfrm rot="5400000">
          <a:off x="7175611" y="-2805124"/>
          <a:ext cx="1460058" cy="74406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профессионального становления и саморазвития выпускников школьного отделения, работающих в школах республики, имеющих педагогический стаж до 5 лет. </a:t>
          </a:r>
          <a:endParaRPr lang="ru-RU" sz="2200" kern="1200" dirty="0"/>
        </a:p>
      </dsp:txBody>
      <dsp:txXfrm rot="-5400000">
        <a:off x="4185339" y="256422"/>
        <a:ext cx="7369329" cy="1317510"/>
      </dsp:txXfrm>
    </dsp:sp>
    <dsp:sp modelId="{78109DF4-A80A-4694-9D27-ADC95076EBC1}">
      <dsp:nvSpPr>
        <dsp:cNvPr id="0" name=""/>
        <dsp:cNvSpPr/>
      </dsp:nvSpPr>
      <dsp:spPr>
        <a:xfrm>
          <a:off x="0" y="2640"/>
          <a:ext cx="4185339" cy="1825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3200" kern="1200" dirty="0"/>
        </a:p>
      </dsp:txBody>
      <dsp:txXfrm>
        <a:off x="89093" y="91733"/>
        <a:ext cx="4007153" cy="1646887"/>
      </dsp:txXfrm>
    </dsp:sp>
    <dsp:sp modelId="{C926451E-781F-4211-B413-36543952A7AD}">
      <dsp:nvSpPr>
        <dsp:cNvPr id="0" name=""/>
        <dsp:cNvSpPr/>
      </dsp:nvSpPr>
      <dsp:spPr>
        <a:xfrm rot="5400000">
          <a:off x="6803560" y="-756422"/>
          <a:ext cx="2132912" cy="74836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сопровождение развития профессиональных компетенций, </a:t>
          </a:r>
          <a:r>
            <a:rPr lang="ru-RU" sz="1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метакомпетенций</a:t>
          </a: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ценностей молодых учителей начальных классов, выпускников школьного отделения через неформальное </a:t>
          </a:r>
          <a:r>
            <a:rPr lang="ru-RU" sz="1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взаимообогащающее</a:t>
          </a: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общение, основанное на доверии и партнерстве;</a:t>
          </a:r>
          <a:endParaRPr lang="ru-RU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методической поддержки молодых учителей начальных классов, обеспечивающей профессиональное развитие, качество результатов их педагогической деятельности в соответствии с требованиями ФГОС НОО;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для раскрытия личностного, творческого, профессионального потенциала молодых учителей, поддержка формирования и реализации индивидуальной траектории развития.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128170" y="2023088"/>
        <a:ext cx="7379573" cy="1924672"/>
      </dsp:txXfrm>
    </dsp:sp>
    <dsp:sp modelId="{F407F461-26AA-457F-BA5C-24273432A67D}">
      <dsp:nvSpPr>
        <dsp:cNvPr id="0" name=""/>
        <dsp:cNvSpPr/>
      </dsp:nvSpPr>
      <dsp:spPr>
        <a:xfrm>
          <a:off x="0" y="2072887"/>
          <a:ext cx="4128169" cy="1825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</a:t>
          </a:r>
          <a:endParaRPr lang="ru-RU" sz="3200" kern="1200" dirty="0"/>
        </a:p>
      </dsp:txBody>
      <dsp:txXfrm>
        <a:off x="89093" y="2161980"/>
        <a:ext cx="3949983" cy="1646887"/>
      </dsp:txXfrm>
    </dsp:sp>
    <dsp:sp modelId="{7E14E525-5C55-48E4-BB53-D59B8266E6FF}">
      <dsp:nvSpPr>
        <dsp:cNvPr id="0" name=""/>
        <dsp:cNvSpPr/>
      </dsp:nvSpPr>
      <dsp:spPr>
        <a:xfrm rot="5400000">
          <a:off x="6966229" y="1286612"/>
          <a:ext cx="1780147" cy="75381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популяризация движения наставничества для того, чтобы у каждого молодого выпускника педагогического колледжа на безвозмездной основе была возможность свободного доступа к методической помощи наставника по вопросам методики, воспитания, ИКТ технологии, педагогической технологии, нормативной документации педагога в условиях реализации ФГОС НОО.</a:t>
          </a:r>
          <a:endParaRPr lang="ru-RU" sz="1800" kern="1200" dirty="0"/>
        </a:p>
      </dsp:txBody>
      <dsp:txXfrm rot="-5400000">
        <a:off x="4087245" y="4252496"/>
        <a:ext cx="7451216" cy="1606347"/>
      </dsp:txXfrm>
    </dsp:sp>
    <dsp:sp modelId="{A3850F00-E2D3-4BA8-A8DA-403D6DE88195}">
      <dsp:nvSpPr>
        <dsp:cNvPr id="0" name=""/>
        <dsp:cNvSpPr/>
      </dsp:nvSpPr>
      <dsp:spPr>
        <a:xfrm>
          <a:off x="0" y="4143133"/>
          <a:ext cx="4087245" cy="18250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Инновационность</a:t>
          </a:r>
          <a:r>
            <a:rPr lang="ru-RU" sz="3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3200" kern="1200" dirty="0"/>
        </a:p>
      </dsp:txBody>
      <dsp:txXfrm>
        <a:off x="89093" y="4232226"/>
        <a:ext cx="3909059" cy="1646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0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3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48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1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2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82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8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2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8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04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20329-5B28-42B4-856F-C7AFD2D97F19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6FF8-B7B1-4272-B314-064B37EEE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81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081" y="2474847"/>
            <a:ext cx="11509832" cy="23876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«Ментор-наставник» в 2022-2023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2694" y="158485"/>
            <a:ext cx="770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 (Я)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«Якутский педагогический колледж им. С.Ф. Гоголева»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отделение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63" y1="42188" x2="76875" y2="43750"/>
                        <a14:foregroundMark x1="22188" y1="71563" x2="84375" y2="55313"/>
                        <a14:foregroundMark x1="62187" y1="59375" x2="87500" y2="53438"/>
                        <a14:foregroundMark x1="30312" y1="37813" x2="30000" y2="66563"/>
                        <a14:foregroundMark x1="31875" y1="54063" x2="35625" y2="63125"/>
                        <a14:foregroundMark x1="31875" y1="45938" x2="36250" y2="49688"/>
                        <a14:foregroundMark x1="26563" y1="46250" x2="23125" y2="51875"/>
                        <a14:foregroundMark x1="60938" y1="29063" x2="62187" y2="38438"/>
                        <a14:foregroundMark x1="57813" y1="35000" x2="66250" y2="30312"/>
                        <a14:foregroundMark x1="11875" y1="35000" x2="33125" y2="5938"/>
                        <a14:foregroundMark x1="10938" y1="26875" x2="27500" y2="10000"/>
                        <a14:foregroundMark x1="37500" y1="5000" x2="73438" y2="12812"/>
                        <a14:foregroundMark x1="30938" y1="14688" x2="72188" y2="18125"/>
                        <a14:foregroundMark x1="65938" y1="19375" x2="94375" y2="31250"/>
                        <a14:foregroundMark x1="33125" y1="20938" x2="33125" y2="20938"/>
                        <a14:foregroundMark x1="33125" y1="20938" x2="33125" y2="20938"/>
                        <a14:foregroundMark x1="35625" y1="16250" x2="35625" y2="16250"/>
                        <a14:foregroundMark x1="27187" y1="22188" x2="27187" y2="22188"/>
                        <a14:foregroundMark x1="30625" y1="20000" x2="30625" y2="20000"/>
                        <a14:foregroundMark x1="40625" y1="10313" x2="86563" y2="22500"/>
                        <a14:foregroundMark x1="61563" y1="5000" x2="85938" y2="18125"/>
                        <a14:foregroundMark x1="48125" y1="10313" x2="68438" y2="14688"/>
                        <a14:foregroundMark x1="40313" y1="3750" x2="55625" y2="1875"/>
                        <a14:foregroundMark x1="57813" y1="2500" x2="74688" y2="8750"/>
                        <a14:foregroundMark x1="24063" y1="9688" x2="45313" y2="1563"/>
                        <a14:foregroundMark x1="13125" y1="19688" x2="35938" y2="3125"/>
                        <a14:foregroundMark x1="9688" y1="22500" x2="21875" y2="10313"/>
                        <a14:foregroundMark x1="4063" y1="55000" x2="8438" y2="23438"/>
                        <a14:foregroundMark x1="9375" y1="58438" x2="9688" y2="36563"/>
                        <a14:foregroundMark x1="4063" y1="61563" x2="3125" y2="36250"/>
                        <a14:foregroundMark x1="19375" y1="81250" x2="9688" y2="58438"/>
                        <a14:foregroundMark x1="19375" y1="87500" x2="3438" y2="59375"/>
                        <a14:foregroundMark x1="18438" y1="75000" x2="34688" y2="89063"/>
                        <a14:foregroundMark x1="22188" y1="87188" x2="45938" y2="95938"/>
                        <a14:foregroundMark x1="34063" y1="89688" x2="60938" y2="90938"/>
                        <a14:foregroundMark x1="43438" y1="98438" x2="60938" y2="96563"/>
                        <a14:foregroundMark x1="49375" y1="94063" x2="65938" y2="89688"/>
                        <a14:foregroundMark x1="62813" y1="95625" x2="83438" y2="84063"/>
                        <a14:foregroundMark x1="60625" y1="89063" x2="87188" y2="74688"/>
                        <a14:foregroundMark x1="84063" y1="84688" x2="97500" y2="54688"/>
                        <a14:foregroundMark x1="85313" y1="69063" x2="93438" y2="37188"/>
                        <a14:foregroundMark x1="98438" y1="51875" x2="85313" y2="2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43" y="965287"/>
            <a:ext cx="1901608" cy="1901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5" b="92042" l="3110" r="96831">
                        <a14:foregroundMark x1="27641" y1="60000" x2="37852" y2="14241"/>
                        <a14:foregroundMark x1="40434" y1="70681" x2="49941" y2="19372"/>
                        <a14:foregroundMark x1="32923" y1="60419" x2="45892" y2="13717"/>
                        <a14:foregroundMark x1="25176" y1="46073" x2="37676" y2="12984"/>
                        <a14:foregroundMark x1="28052" y1="30157" x2="38439" y2="12147"/>
                        <a14:foregroundMark x1="43192" y1="73508" x2="51056" y2="36859"/>
                        <a14:foregroundMark x1="29812" y1="75393" x2="41901" y2="54346"/>
                        <a14:foregroundMark x1="32512" y1="79162" x2="46068" y2="67120"/>
                        <a14:foregroundMark x1="27934" y1="79162" x2="27934" y2="79162"/>
                        <a14:foregroundMark x1="29049" y1="80000" x2="34977" y2="74031"/>
                        <a14:foregroundMark x1="35094" y1="78429" x2="36268" y2="81257"/>
                        <a14:foregroundMark x1="37265" y1="75602" x2="39143" y2="83351"/>
                        <a14:foregroundMark x1="27934" y1="77382" x2="27934" y2="77382"/>
                        <a14:foregroundMark x1="27171" y1="80209" x2="27171" y2="80209"/>
                        <a14:foregroundMark x1="8040" y1="35288" x2="12793" y2="23979"/>
                        <a14:foregroundMark x1="65258" y1="70262" x2="65258" y2="70262"/>
                        <a14:foregroundMark x1="65904" y1="67644" x2="65904" y2="67644"/>
                        <a14:foregroundMark x1="65082" y1="72461" x2="65082" y2="72461"/>
                        <a14:foregroundMark x1="66725" y1="70995" x2="66725" y2="70995"/>
                        <a14:foregroundMark x1="67782" y1="70471" x2="67782" y2="70471"/>
                        <a14:foregroundMark x1="67664" y1="67958" x2="67664" y2="67958"/>
                        <a14:foregroundMark x1="66667" y1="69110" x2="66667" y2="69110"/>
                        <a14:foregroundMark x1="67254" y1="72565" x2="67254" y2="72565"/>
                        <a14:foregroundMark x1="69718" y1="70576" x2="69718" y2="70576"/>
                        <a14:foregroundMark x1="69718" y1="67958" x2="69718" y2="67958"/>
                        <a14:foregroundMark x1="68721" y1="70576" x2="68721" y2="70576"/>
                        <a14:foregroundMark x1="69953" y1="73298" x2="69953" y2="73298"/>
                        <a14:foregroundMark x1="68369" y1="72670" x2="68369" y2="72670"/>
                        <a14:foregroundMark x1="68779" y1="68063" x2="68779" y2="68063"/>
                        <a14:foregroundMark x1="66373" y1="78429" x2="66373" y2="78429"/>
                        <a14:foregroundMark x1="65258" y1="76440" x2="65258" y2="76440"/>
                        <a14:foregroundMark x1="52171" y1="51623" x2="52171" y2="51623"/>
                        <a14:backgroundMark x1="67371" y1="72042" x2="67254" y2="68586"/>
                        <a14:backgroundMark x1="69131" y1="72356" x2="69131" y2="68272"/>
                        <a14:backgroundMark x1="66021" y1="66178" x2="66021" y2="66178"/>
                        <a14:backgroundMark x1="66021" y1="68168" x2="66021" y2="68168"/>
                        <a14:backgroundMark x1="66549" y1="70471" x2="66549" y2="70471"/>
                        <a14:backgroundMark x1="68545" y1="69738" x2="68545" y2="69738"/>
                        <a14:backgroundMark x1="68721" y1="68168" x2="68721" y2="68168"/>
                        <a14:backgroundMark x1="65023" y1="70471" x2="65023" y2="70471"/>
                        <a14:backgroundMark x1="65023" y1="69319" x2="65023" y2="69319"/>
                        <a14:backgroundMark x1="65023" y1="69110" x2="65023" y2="69110"/>
                        <a14:backgroundMark x1="67312" y1="68691" x2="67312" y2="68691"/>
                        <a14:backgroundMark x1="68075" y1="69110" x2="68075" y2="69110"/>
                        <a14:backgroundMark x1="67958" y1="69319" x2="67958" y2="69319"/>
                        <a14:backgroundMark x1="67547" y1="72461" x2="67547" y2="72461"/>
                        <a14:backgroundMark x1="67430" y1="73822" x2="67430" y2="73822"/>
                        <a14:backgroundMark x1="66784" y1="69738" x2="66784" y2="69738"/>
                        <a14:backgroundMark x1="72829" y1="71309" x2="72829" y2="71309"/>
                        <a14:backgroundMark x1="72829" y1="71309" x2="72829" y2="71309"/>
                        <a14:backgroundMark x1="69894" y1="68691" x2="69894" y2="68691"/>
                        <a14:backgroundMark x1="69308" y1="67749" x2="69308" y2="67749"/>
                        <a14:backgroundMark x1="69777" y1="67539" x2="69777" y2="67539"/>
                        <a14:backgroundMark x1="69777" y1="68168" x2="69777" y2="68168"/>
                        <a14:backgroundMark x1="67547" y1="67749" x2="67547" y2="67749"/>
                        <a14:backgroundMark x1="67664" y1="68063" x2="67664" y2="68063"/>
                        <a14:backgroundMark x1="65258" y1="70052" x2="65258" y2="72670"/>
                        <a14:backgroundMark x1="66843" y1="71309" x2="67077" y2="72775"/>
                        <a14:backgroundMark x1="68779" y1="70890" x2="68251" y2="73403"/>
                        <a14:backgroundMark x1="69777" y1="70785" x2="69777" y2="70785"/>
                        <a14:backgroundMark x1="65962" y1="67853" x2="65962" y2="67853"/>
                        <a14:backgroundMark x1="66725" y1="69215" x2="66725" y2="69215"/>
                        <a14:backgroundMark x1="67782" y1="70157" x2="67782" y2="70157"/>
                        <a14:backgroundMark x1="66549" y1="71099" x2="66549" y2="71099"/>
                        <a14:backgroundMark x1="67782" y1="70785" x2="67782" y2="70785"/>
                        <a14:backgroundMark x1="66667" y1="71309" x2="66667" y2="71309"/>
                        <a14:backgroundMark x1="65200" y1="76649" x2="65200" y2="76649"/>
                        <a14:backgroundMark x1="66432" y1="78429" x2="66432" y2="78429"/>
                        <a14:backgroundMark x1="66138" y1="78220" x2="66138" y2="78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3919" y="919353"/>
            <a:ext cx="4270764" cy="23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1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36D6CA-EBF9-4D9F-BB3E-62DB188E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75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проекта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«Ментор-наставник»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EC7CFAF-A6E3-4360-9A33-27374F772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8"/>
          <a:stretch/>
        </p:blipFill>
        <p:spPr>
          <a:xfrm>
            <a:off x="333382" y="1192123"/>
            <a:ext cx="1870125" cy="28192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26F844-2EFC-488C-A8BA-9B0777B80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46" y="1738228"/>
            <a:ext cx="2105150" cy="2638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2A6959A-B4F6-4699-9558-7B05D5580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9"/>
          <a:stretch/>
        </p:blipFill>
        <p:spPr>
          <a:xfrm>
            <a:off x="4792564" y="2200568"/>
            <a:ext cx="2236838" cy="3313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9CE116-9927-4CE4-8997-439407B698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r="37031" b="1466"/>
          <a:stretch/>
        </p:blipFill>
        <p:spPr>
          <a:xfrm>
            <a:off x="9597729" y="3056729"/>
            <a:ext cx="2304288" cy="25618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480E5DF-4BD2-4223-BE86-5CB31386BA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93" y="2598022"/>
            <a:ext cx="2142134" cy="32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AF01CD-028B-4120-8580-B0C4FA0E1B08}"/>
              </a:ext>
            </a:extLst>
          </p:cNvPr>
          <p:cNvSpPr txBox="1"/>
          <p:nvPr/>
        </p:nvSpPr>
        <p:spPr>
          <a:xfrm>
            <a:off x="388043" y="4059701"/>
            <a:ext cx="177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Атласова Мария Руслановна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C41E0C-25A3-4D58-A033-0000D6D4EEF7}"/>
              </a:ext>
            </a:extLst>
          </p:cNvPr>
          <p:cNvSpPr txBox="1"/>
          <p:nvPr/>
        </p:nvSpPr>
        <p:spPr>
          <a:xfrm>
            <a:off x="2632785" y="4369512"/>
            <a:ext cx="177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Баишева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Егоровна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161F9F-8503-41FD-A9FA-C2DA8C8F8F40}"/>
              </a:ext>
            </a:extLst>
          </p:cNvPr>
          <p:cNvSpPr txBox="1"/>
          <p:nvPr/>
        </p:nvSpPr>
        <p:spPr>
          <a:xfrm>
            <a:off x="9860237" y="5661839"/>
            <a:ext cx="177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Маргарита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Гаврильевна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02AEB9-E6E7-42A1-8BC6-1A7AF66B8F8E}"/>
              </a:ext>
            </a:extLst>
          </p:cNvPr>
          <p:cNvSpPr txBox="1"/>
          <p:nvPr/>
        </p:nvSpPr>
        <p:spPr>
          <a:xfrm>
            <a:off x="7471224" y="5759347"/>
            <a:ext cx="177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Фадеева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Парасковья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Викторовна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6484D56-B120-4C98-A8DB-D6D21F7CDC0D}"/>
              </a:ext>
            </a:extLst>
          </p:cNvPr>
          <p:cNvSpPr txBox="1"/>
          <p:nvPr/>
        </p:nvSpPr>
        <p:spPr>
          <a:xfrm>
            <a:off x="5017185" y="5661840"/>
            <a:ext cx="177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Дмитриевна </a:t>
            </a:r>
          </a:p>
        </p:txBody>
      </p:sp>
    </p:spTree>
    <p:extLst>
      <p:ext uri="{BB962C8B-B14F-4D97-AF65-F5344CB8AC3E}">
        <p14:creationId xmlns:p14="http://schemas.microsoft.com/office/powerpoint/2010/main" val="346211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390348"/>
              </p:ext>
            </p:extLst>
          </p:nvPr>
        </p:nvGraphicFramePr>
        <p:xfrm>
          <a:off x="246743" y="595086"/>
          <a:ext cx="11698514" cy="5901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968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389757"/>
              </p:ext>
            </p:extLst>
          </p:nvPr>
        </p:nvGraphicFramePr>
        <p:xfrm>
          <a:off x="246743" y="464457"/>
          <a:ext cx="11625943" cy="597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406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9935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развития профессиональных компетенций,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метакомпетенций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ценностей молодых учителей начальных классов, выпускников школьного отделения через неформальное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взаимообогащающее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общение, основанное на доверии и партнерстве.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85433"/>
            <a:ext cx="10515600" cy="1715861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№1.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молодых учителей со студентами школьного отделения «Личностно-профессиональные компетенции учителя начальных классов» 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570" y="4001294"/>
            <a:ext cx="3980799" cy="2660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595" y="4001294"/>
            <a:ext cx="4072852" cy="26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развития профессиональных компетенций,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метакомпетенций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ценностей молодых учителей начальных классов, выпускников школьного отделения через неформальное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взаимообогащающее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общение, основанное на доверии и партнерстве.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№2.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дискуссия между студентами-выпускниками, молодыми учителями и опытными педагогами «Молодой классный руководитель: вызовы, проблемы, пути решения». Модератор – Васильева Н.Д., преподаватель Школьного отделения</a:t>
            </a:r>
          </a:p>
          <a:p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9" y="3783695"/>
            <a:ext cx="4334019" cy="2894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338" y="3783695"/>
            <a:ext cx="5146253" cy="28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363"/>
            <a:ext cx="10515600" cy="181201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№2.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методической поддержки молодых учителей начальных классов, обеспечивающей профессиональное развитие, качество результатов их педагогической деятельности в соответствии с требованиями ФГОС НОО.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82096"/>
            <a:ext cx="10515600" cy="4152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Скоростное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Консультации для молодых учителей по теме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 на открытый урок»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консультаций: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Охвачено молодых специалистов: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наставников: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16" y="4586514"/>
            <a:ext cx="3191741" cy="21264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881" y="4586514"/>
            <a:ext cx="3039693" cy="20251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04" y="4586514"/>
            <a:ext cx="3031164" cy="20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7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Содействие для раскрытия личностного, творческого, профессионального потенциала молодых учителей, поддержка формирования и реализации индивидуальной траектории развития.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№5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 в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группе.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выпускников ШО для студентов (стаж до 5 лет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Мастер-классы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выпускников ШО разных лет для студентов и молодых учителей.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82" y="3429000"/>
            <a:ext cx="4124521" cy="2747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364" y="3429000"/>
            <a:ext cx="3734261" cy="2747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555" y="4097224"/>
            <a:ext cx="3632656" cy="242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запланированные мероприятия на 2022-2023 учебный годы выполнены;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2023-2024 учебный год будут внесены корректировки с учетом анализа проведенных мероприятий.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250" l="10000" r="90000">
                        <a14:backgroundMark x1="53000" y1="90250" x2="53000" y2="90250"/>
                        <a14:backgroundMark x1="51333" y1="93250" x2="51333" y2="93250"/>
                        <a14:backgroundMark x1="48778" y1="91750" x2="48778" y2="91750"/>
                        <a14:backgroundMark x1="60889" y1="59750" x2="60889" y2="5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093" y="3309256"/>
            <a:ext cx="7733108" cy="34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94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473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Реализация проекта  «Ментор-наставник» в 2022-2023  учебном году </vt:lpstr>
      <vt:lpstr>Команда под проекта «Ментор-наставник»</vt:lpstr>
      <vt:lpstr>Презентация PowerPoint</vt:lpstr>
      <vt:lpstr>Презентация PowerPoint</vt:lpstr>
      <vt:lpstr>Задача №1. Создание условий для развития профессиональных компетенций, метакомпетенций и ценностей молодых учителей начальных классов, выпускников школьного отделения через неформальное взаимообогащающее общение, основанное на доверии и партнерстве.</vt:lpstr>
      <vt:lpstr>Задача №1. Создание условий для развития профессиональных компетенций, метакомпетенций и ценностей молодых учителей начальных классов, выпускников школьного отделения через неформальное взаимообогащающее общение, основанное на доверии и партнерстве.</vt:lpstr>
      <vt:lpstr>Задача №2. Организация методической поддержки молодых учителей начальных классов, обеспечивающей профессиональное развитие, качество результатов их педагогической деятельности в соответствии с требованиями ФГОС НОО.</vt:lpstr>
      <vt:lpstr>Задача №3. Содействие для раскрытия личностного, творческого, профессионального потенциала молодых учителей, поддержка формирования и реализации индивидуальной траектории развития. </vt:lpstr>
      <vt:lpstr>Выводы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Подпроект «Ментор-наставник»  Дорожная карта реализации проекта </dc:title>
  <dc:creator>Пользователь</dc:creator>
  <cp:lastModifiedBy>Кристина</cp:lastModifiedBy>
  <cp:revision>17</cp:revision>
  <dcterms:created xsi:type="dcterms:W3CDTF">2023-06-05T04:22:08Z</dcterms:created>
  <dcterms:modified xsi:type="dcterms:W3CDTF">2023-09-13T23:13:27Z</dcterms:modified>
</cp:coreProperties>
</file>