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7" r:id="rId4"/>
    <p:sldId id="288" r:id="rId5"/>
    <p:sldId id="297" r:id="rId6"/>
    <p:sldId id="30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13kab" initials="1" lastIdx="1" clrIdx="0">
    <p:extLst>
      <p:ext uri="{19B8F6BF-5375-455C-9EA6-DF929625EA0E}">
        <p15:presenceInfo xmlns:p15="http://schemas.microsoft.com/office/powerpoint/2012/main" userId="113ka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2E038-88EB-CBD2-E6B9-BBE3A157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61067"/>
            <a:ext cx="10905065" cy="2463800"/>
          </a:xfrm>
        </p:spPr>
        <p:txBody>
          <a:bodyPr>
            <a:noAutofit/>
          </a:bodyPr>
          <a:lstStyle/>
          <a:p>
            <a:pPr algn="ctr">
              <a:spcAft>
                <a:spcPts val="1125"/>
              </a:spcAft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бережливых технологий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ГАПОУ РС (Я)</a:t>
            </a:r>
            <a:b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«Якутский педагогический колледж им. </a:t>
            </a:r>
            <a:r>
              <a:rPr lang="ru-RU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С.Ф.Гоголева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2022-2023 год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8FA792-53C9-B982-0750-2955D5C41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/>
              <a:t>Новгородова</a:t>
            </a:r>
            <a:r>
              <a:rPr lang="ru-RU" dirty="0"/>
              <a:t> Д.Д. зам. директора по НМР</a:t>
            </a:r>
          </a:p>
          <a:p>
            <a:pPr algn="r"/>
            <a:r>
              <a:rPr lang="ru-RU" dirty="0"/>
              <a:t>ГАПОУ РС (Я) «Якутский педагогический колледж им. С.Ф. Гоголева»</a:t>
            </a:r>
          </a:p>
        </p:txBody>
      </p:sp>
    </p:spTree>
    <p:extLst>
      <p:ext uri="{BB962C8B-B14F-4D97-AF65-F5344CB8AC3E}">
        <p14:creationId xmlns:p14="http://schemas.microsoft.com/office/powerpoint/2010/main" val="321075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F79B8-CB67-8C51-D57D-A783DC15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423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бережливых технологий в ЯПК</a:t>
            </a:r>
            <a:b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821EC-E7D6-B3B5-8ACC-7FCAE92C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7" y="1258349"/>
            <a:ext cx="10537427" cy="444314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Приказами №01-08/53 от 28 марта 2022 г., №01-08/151 от 13 октября 2022 г. созданы рабочие группы по разработке проектов по внедрению принципов бережливого производства, утверждены темы трёх проектов.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 по проекту «Совершенствование процесса регистрации студентов на сайте Образовательной платформы ЮРАЙТ» под руководством Константиновой Л.Н. реализован на 100%, эффективность проекта в увеличении количественных показателей составила 102,5%, проект закрыт 28 сентября 2022 г. В результате реализации проекта значительно увеличилось количество пользователей Образовательной платформы ЮРАЙТ, упрощена процедура регистрации, сокращены сроки регистрации пользователей.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проекту «Оптимизация образовательной среды по системе 5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(руководитель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Майзик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В.В.)  количественные цели полностью достигнуты, запланированные мероприятия реализованы на 100%, закрытие проекта состоялось 21 декабря 2022 г. В результате реализации проекта отмечено сокращение временных потерь при поиске необходимого учебного материала и игрового оборудования, увеличение количества пользователей.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общежития «Дом Доброты» (руководитель проекта Семенова Д.П.) «Оптимизация процесса аттестации студентов, проживающих в общежитии» закрыт 28 декабря 2022 г., цели проекта достигнуты, мероприятия полностью реализованы. Сократилось время проведения аттестации, объем бланков, привлечено меньшее количество сотрудников.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804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423D7-0328-FF02-C953-FA1ACF0A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187883"/>
            <a:ext cx="9971291" cy="128089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4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 приказ «О создании рабочей группы по внедрению Бережливых технологий в ЯПК» от 05.04.2023 г. №01-08/112; приказ «О создании рабочей группы в рамках реализации проекта «Эффективный регион» по разработке проекта внедрения принципов «Бережливого производства» (вторая волна)» от 17.05.2023 г. №01-08/138. Во второй волне в июне 2023 года запущены проекты:</a:t>
            </a:r>
            <a:br>
              <a:rPr lang="ru-RU" sz="14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5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80DEE4A-54F1-999E-52C1-96A5AB078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75496"/>
              </p:ext>
            </p:extLst>
          </p:nvPr>
        </p:nvGraphicFramePr>
        <p:xfrm>
          <a:off x="293615" y="1266794"/>
          <a:ext cx="11392248" cy="5487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838">
                  <a:extLst>
                    <a:ext uri="{9D8B030D-6E8A-4147-A177-3AD203B41FA5}">
                      <a16:colId xmlns:a16="http://schemas.microsoft.com/office/drawing/2014/main" val="2625966079"/>
                    </a:ext>
                  </a:extLst>
                </a:gridCol>
                <a:gridCol w="5626518">
                  <a:extLst>
                    <a:ext uri="{9D8B030D-6E8A-4147-A177-3AD203B41FA5}">
                      <a16:colId xmlns:a16="http://schemas.microsoft.com/office/drawing/2014/main" val="1992773304"/>
                    </a:ext>
                  </a:extLst>
                </a:gridCol>
                <a:gridCol w="5337892">
                  <a:extLst>
                    <a:ext uri="{9D8B030D-6E8A-4147-A177-3AD203B41FA5}">
                      <a16:colId xmlns:a16="http://schemas.microsoft.com/office/drawing/2014/main" val="4129820583"/>
                    </a:ext>
                  </a:extLst>
                </a:gridCol>
              </a:tblGrid>
              <a:tr h="1050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Наименование проекта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Участники рабочей группы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2468645465"/>
                  </a:ext>
                </a:extLst>
              </a:tr>
              <a:tr h="617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Совершенствование процесса оформления и применения «Пушкинской карты» студентами музыкального отделения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Баланов А.М. – руководитель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Инешина И.А., Армеец Ю.С., Аркадьева О.Л., Филиппова В.Г., Христофорова Д.В., Тихонова А.М., </a:t>
                      </a:r>
                      <a:r>
                        <a:rPr lang="ru-RU" sz="1300" dirty="0" err="1">
                          <a:effectLst/>
                        </a:rPr>
                        <a:t>Шамаева</a:t>
                      </a:r>
                      <a:r>
                        <a:rPr lang="ru-RU" sz="1300" dirty="0">
                          <a:effectLst/>
                        </a:rPr>
                        <a:t> М.И., Канина А.В.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1425002168"/>
                  </a:ext>
                </a:extLst>
              </a:tr>
              <a:tr h="21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Оптимизация процесса оформления и выдачи справок с места учебы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Алексеева Л.Г. – руководитель , Гоголева И.А. , Тыасытова А.Н., Габышева К.В.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161876889"/>
                  </a:ext>
                </a:extLst>
              </a:tr>
              <a:tr h="44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Оптимизация процесса индивидуального сопровождения студентов при обучении по индивидуальному графику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Шестакова Е.А. – руководитель, Андреева А.Р., Фадеева П.В., Баишева Н.Е., Атласова М.Р., Варламова С.Н.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2478368099"/>
                  </a:ext>
                </a:extLst>
              </a:tr>
              <a:tr h="388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Совершенствование процесса учебной практики студентов физкультурного отделения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Максимов И.В. – руководитель, Анахина А.В. , Иванова А.С., Сокольникова Л.В.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Николаева И.А.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4253733655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Усовершенствование работы гардероба колледжа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Новгородова Д.Д. – руководитель, Атласов М.Н., Иванова Н.К., Куличкина А.А., Другина А.Н., Габышева К.В.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3734475018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Оптимизация расстановки библиотечного фонда в учебном корпусе №1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Константинова Л.Н. – руководитель, Парфёнова Т.В., Портнягина А.П., Слепцова Н.П.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1443205746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Совершенствование системы навигации в учебном корпусе  №1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Новгородова Д.Д. – руководитель, Иванова Н.К., Другина А.Н., Габышева К.В., Дьячковский Н.А.,Томская А.Н.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627523131"/>
                  </a:ext>
                </a:extLst>
              </a:tr>
              <a:tr h="44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Совершенствование процесса ликвидации академической задолженности студентов дошкольного отделения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Иванова М. Е. – руководитель, Слепцова Л. В., </a:t>
                      </a:r>
                      <a:r>
                        <a:rPr lang="ru-RU" sz="1300" dirty="0" err="1">
                          <a:effectLst/>
                        </a:rPr>
                        <a:t>Майзик</a:t>
                      </a:r>
                      <a:r>
                        <a:rPr lang="ru-RU" sz="1300" dirty="0">
                          <a:effectLst/>
                        </a:rPr>
                        <a:t> В. В., Харитонова М. Н.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3574256204"/>
                  </a:ext>
                </a:extLst>
              </a:tr>
              <a:tr h="33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Оптимизация процесса заселения студентов в общежитие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Тоскина А.А. – руководитель, Семенова Д.П., Протодьяконова Л.И., Черкашина А.Г.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1228339147"/>
                  </a:ext>
                </a:extLst>
              </a:tr>
              <a:tr h="21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10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Оптимизация процесса формирования личных дел студентов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Сидорова Е.Э. – руководитель, Гоголева И.А., Скобелева А.К., </a:t>
                      </a:r>
                      <a:r>
                        <a:rPr lang="ru-RU" sz="1300" dirty="0" err="1">
                          <a:effectLst/>
                        </a:rPr>
                        <a:t>Тыасытова</a:t>
                      </a:r>
                      <a:r>
                        <a:rPr lang="ru-RU" sz="1300" dirty="0">
                          <a:effectLst/>
                        </a:rPr>
                        <a:t> А.Н.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41" marR="37241" marT="0" marB="0"/>
                </a:tc>
                <a:extLst>
                  <a:ext uri="{0D108BD9-81ED-4DB2-BD59-A6C34878D82A}">
                    <a16:rowId xmlns:a16="http://schemas.microsoft.com/office/drawing/2014/main" val="228541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86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79A84-C889-EE5D-F683-9C0FCD7D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120771"/>
            <a:ext cx="11034829" cy="768462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течении учебного года проводились различные мероприятий по Бережливым технологиям:</a:t>
            </a: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2E0E72B-DDE1-FA0A-196F-473804A9B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952730"/>
              </p:ext>
            </p:extLst>
          </p:nvPr>
        </p:nvGraphicFramePr>
        <p:xfrm>
          <a:off x="299208" y="530635"/>
          <a:ext cx="11593584" cy="6276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726">
                  <a:extLst>
                    <a:ext uri="{9D8B030D-6E8A-4147-A177-3AD203B41FA5}">
                      <a16:colId xmlns:a16="http://schemas.microsoft.com/office/drawing/2014/main" val="2641346989"/>
                    </a:ext>
                  </a:extLst>
                </a:gridCol>
                <a:gridCol w="6900074">
                  <a:extLst>
                    <a:ext uri="{9D8B030D-6E8A-4147-A177-3AD203B41FA5}">
                      <a16:colId xmlns:a16="http://schemas.microsoft.com/office/drawing/2014/main" val="3867932396"/>
                    </a:ext>
                  </a:extLst>
                </a:gridCol>
                <a:gridCol w="1454998">
                  <a:extLst>
                    <a:ext uri="{9D8B030D-6E8A-4147-A177-3AD203B41FA5}">
                      <a16:colId xmlns:a16="http://schemas.microsoft.com/office/drawing/2014/main" val="2071646352"/>
                    </a:ext>
                  </a:extLst>
                </a:gridCol>
                <a:gridCol w="2877786">
                  <a:extLst>
                    <a:ext uri="{9D8B030D-6E8A-4147-A177-3AD203B41FA5}">
                      <a16:colId xmlns:a16="http://schemas.microsoft.com/office/drawing/2014/main" val="3218150100"/>
                    </a:ext>
                  </a:extLst>
                </a:gridCol>
              </a:tblGrid>
              <a:tr h="362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мероприятия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Ответственный, кол-во участников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1552730690"/>
                  </a:ext>
                </a:extLst>
              </a:tr>
              <a:tr h="40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Участие в стратегической сессии «Ярмарка ежей» в ЯИПК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21 сентября 2021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</a:rPr>
                        <a:t>Новгородова</a:t>
                      </a:r>
                      <a:r>
                        <a:rPr lang="ru-RU" sz="1200" dirty="0">
                          <a:effectLst/>
                        </a:rPr>
                        <a:t> Д.Д., </a:t>
                      </a:r>
                      <a:r>
                        <a:rPr lang="ru-RU" sz="1200" dirty="0" err="1">
                          <a:effectLst/>
                        </a:rPr>
                        <a:t>Другина</a:t>
                      </a:r>
                      <a:r>
                        <a:rPr lang="ru-RU" sz="1200" dirty="0">
                          <a:effectLst/>
                        </a:rPr>
                        <a:t> А.А.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3314143914"/>
                  </a:ext>
                </a:extLst>
              </a:tr>
              <a:tr h="40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Установочный семинар по Бережливым технологиям в ЯПК для преподавателей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13 января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Константинова Л.Н., 12 педагогов приняли участие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3113745091"/>
                  </a:ext>
                </a:extLst>
              </a:tr>
              <a:tr h="40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Участие в рамках январского совещания на площадке ВШИМ «Эффективный регион»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31 января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Константинова Л.Н.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708384300"/>
                  </a:ext>
                </a:extLst>
              </a:tr>
              <a:tr h="6177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Семинар по Бережливым технологиям в формате «Фабрики процессов» в ЯАТД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 февраля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Новгородова Д.Д., приняли участие 15 педагогов в Фабрике процессов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205322269"/>
                  </a:ext>
                </a:extLst>
              </a:tr>
              <a:tr h="194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Разработка рабочей программы по Бережливому производству ЯИПК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 марта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2827811821"/>
                  </a:ext>
                </a:extLst>
              </a:tr>
              <a:tr h="40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Участие на круглом столе «Бережливое производство как инструмент повышения эффективности деятельности организации» в ЯМК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21 марта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Иванова Н.К.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532173396"/>
                  </a:ext>
                </a:extLst>
              </a:tr>
              <a:tr h="12528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Педагогический совет №3 «Совершенствование и эффективная реализация учебно-методической деятельности в колледже посредством обновления содержания образования, внедрения инновационных форм и методов», выступление заведующего лабораторией проектной деятельности ГАУ ДПО РС (Я) ИРПО Матвеева Г.Г. «Региональный центр бережливых технологий системы образования РС (Я)»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22 марта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Новгородова Д.Д.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2961930866"/>
                  </a:ext>
                </a:extLst>
              </a:tr>
              <a:tr h="194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Рабочий семинар-практикум по Бережливым технологиям от тренеров ЯИПК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29 марта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Новгородова Д.Д., 20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2991658465"/>
                  </a:ext>
                </a:extLst>
              </a:tr>
              <a:tr h="194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Фабрика процессов в ЯИПК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 апреля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Новгородова Д.Д., 9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1643120635"/>
                  </a:ext>
                </a:extLst>
              </a:tr>
              <a:tr h="194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Обмен опытом в Якутском медицинском колледже по Бережливым технологиям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14 апреля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Новгородова Д.Д., 6 участников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1580362357"/>
                  </a:ext>
                </a:extLst>
              </a:tr>
              <a:tr h="829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КПК Образовательный интенсив «Бережливый менеджмент в системе СПО», 28 часов ИРПО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24 апреля 2023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Новгородова Д.Д., Козлов А.Г., Максимов И.В., Иванова Н.К., Куличкина А.А., Иванова М.Е., Андреева А.Р.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1734294879"/>
                  </a:ext>
                </a:extLst>
              </a:tr>
              <a:tr h="40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Образовательный интенсив «Тренинг тренеров по бережливому производству»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 мая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</a:rPr>
                        <a:t>Новгородова</a:t>
                      </a:r>
                      <a:r>
                        <a:rPr lang="ru-RU" sz="1200" dirty="0">
                          <a:effectLst/>
                        </a:rPr>
                        <a:t> Д.Д., Иванова Н.К., Константинова Л.Н.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2928322991"/>
                  </a:ext>
                </a:extLst>
              </a:tr>
              <a:tr h="406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Запуск проектов по 2 волне, рабочий семинар по Картированию проектов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 июня 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Константинова Л.Н., кол-во участников 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76" marR="26576" marT="0" marB="0"/>
                </a:tc>
                <a:extLst>
                  <a:ext uri="{0D108BD9-81ED-4DB2-BD59-A6C34878D82A}">
                    <a16:rowId xmlns:a16="http://schemas.microsoft.com/office/drawing/2014/main" val="1241349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8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B530A-C4DC-4038-86FE-FDC4F060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04AB7F-DF1C-1455-0CDF-0D4947424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25" y="363966"/>
            <a:ext cx="3487214" cy="261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D81B73-279E-9856-AEAE-C09B728D4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62" y="2561830"/>
            <a:ext cx="3856140" cy="216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AC18BF-395C-DBFA-14E9-5B481C7A6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397" y="2761301"/>
            <a:ext cx="3050070" cy="228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DC9C10-AAF1-462F-4635-F88D797EB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57" y="4283503"/>
            <a:ext cx="2944629" cy="220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038FC7-B4D8-AA1A-5BE3-AB42250A9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2" y="2725339"/>
            <a:ext cx="3150212" cy="236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6DBFA2-18AD-A3BA-19A1-07F503BE8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533" y="4677079"/>
            <a:ext cx="2692327" cy="201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F6E73D-51D7-E196-EB43-BBFE8BA25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0767" y="4456310"/>
            <a:ext cx="2483810" cy="186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269E189-9616-B78F-E84A-FC8D0C1A2F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1957" y="4976271"/>
            <a:ext cx="3092119" cy="173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615F6A-1C77-8043-8972-8755C42A56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0884" y="2561830"/>
            <a:ext cx="2034491" cy="152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E13F51-2179-8E2C-7520-6A0A659841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5557" y="997961"/>
            <a:ext cx="3311749" cy="1862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52D450-C9B6-21C5-A5D3-9DA2B86303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0723" y="293857"/>
            <a:ext cx="3487214" cy="27556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9B16F8-8754-B3FD-EB38-39216AC250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99075" y="286402"/>
            <a:ext cx="2483814" cy="186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86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E581D-1BA5-D57A-02C3-5E22FD6C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642" y="2352242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3653149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909</TotalTime>
  <Words>1094</Words>
  <Application>Microsoft Office PowerPoint</Application>
  <PresentationFormat>Широкоэкранный</PresentationFormat>
  <Paragraphs>102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Легкий дым</vt:lpstr>
      <vt:lpstr>Внедрение бережливых технологий  в ГАПОУ РС (Я) «Якутский педагогический колледж им. С.Ф.Гоголева» за 2022-2023 год </vt:lpstr>
      <vt:lpstr>Внедрение бережливых технологий в ЯПК </vt:lpstr>
      <vt:lpstr>Издан приказ «О создании рабочей группы по внедрению Бережливых технологий в ЯПК» от 05.04.2023 г. №01-08/112; приказ «О создании рабочей группы в рамках реализации проекта «Эффективный регион» по разработке проекта внедрения принципов «Бережливого производства» (вторая волна)» от 17.05.2023 г. №01-08/138. Во второй волне в июне 2023 года запущены проекты: </vt:lpstr>
      <vt:lpstr>В течении учебного года проводились различные мероприятий по Бережливым технологиям: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научно-методической работы  за 2022-2023 год </dc:title>
  <dc:creator>113kab</dc:creator>
  <cp:lastModifiedBy>113kab</cp:lastModifiedBy>
  <cp:revision>33</cp:revision>
  <dcterms:created xsi:type="dcterms:W3CDTF">2023-06-06T02:40:28Z</dcterms:created>
  <dcterms:modified xsi:type="dcterms:W3CDTF">2023-09-13T01:21:50Z</dcterms:modified>
</cp:coreProperties>
</file>