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57" r:id="rId5"/>
    <p:sldId id="263" r:id="rId6"/>
    <p:sldId id="258" r:id="rId7"/>
    <p:sldId id="261" r:id="rId8"/>
    <p:sldId id="267" r:id="rId9"/>
    <p:sldId id="259" r:id="rId10"/>
    <p:sldId id="264" r:id="rId11"/>
    <p:sldId id="260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A5E9466-EB66-4FD9-8C37-373FCBDA4A0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58534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8358246" cy="435771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 Black" pitchFamily="34" charset="0"/>
                <a:cs typeface="Arial" pitchFamily="34" charset="0"/>
              </a:rPr>
            </a:br>
            <a:endParaRPr lang="ru-RU" sz="40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lag_yakuti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8286776" cy="41433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8143932" cy="1428760"/>
          </a:xfrm>
        </p:spPr>
        <p:txBody>
          <a:bodyPr>
            <a:noAutofit/>
          </a:bodyPr>
          <a:lstStyle/>
          <a:p>
            <a:pPr lvl="0" algn="ctr"/>
            <a:r>
              <a:rPr lang="ru-RU" sz="3600" dirty="0" smtClean="0">
                <a:latin typeface="Arial Black" pitchFamily="34" charset="0"/>
              </a:rPr>
              <a:t>Что может означать зелёная полоса на государственном флаге Якутии?</a:t>
            </a:r>
            <a:br>
              <a:rPr lang="ru-RU" sz="3600" dirty="0" smtClean="0">
                <a:latin typeface="Arial Black" pitchFamily="34" charset="0"/>
              </a:rPr>
            </a:br>
            <a:endParaRPr lang="ru-RU" sz="36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357562"/>
          <a:ext cx="8001056" cy="2947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А) тюркское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происхождение народа </a:t>
                      </a:r>
                      <a:r>
                        <a:rPr lang="ru-RU" sz="2400" baseline="0" dirty="0" err="1" smtClean="0">
                          <a:latin typeface="Arial Black" pitchFamily="34" charset="0"/>
                        </a:rPr>
                        <a:t>саха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Б) символ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надежды и свободы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В) экстремальные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климатические условия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Г) символ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жизненных сил, красоты и верности родной земле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7643866" cy="1428760"/>
          </a:xfrm>
        </p:spPr>
        <p:txBody>
          <a:bodyPr>
            <a:noAutofit/>
          </a:bodyPr>
          <a:lstStyle/>
          <a:p>
            <a:pPr lvl="0" algn="ctr"/>
            <a:r>
              <a:rPr lang="ru-RU" sz="3600" dirty="0" smtClean="0">
                <a:latin typeface="Arial Black" pitchFamily="34" charset="0"/>
              </a:rPr>
              <a:t>Какой статус имел народ </a:t>
            </a:r>
            <a:r>
              <a:rPr lang="ru-RU" sz="3600" dirty="0" err="1" smtClean="0">
                <a:latin typeface="Arial Black" pitchFamily="34" charset="0"/>
              </a:rPr>
              <a:t>саха</a:t>
            </a:r>
            <a:r>
              <a:rPr lang="ru-RU" sz="3600" dirty="0" smtClean="0">
                <a:latin typeface="Arial Black" pitchFamily="34" charset="0"/>
              </a:rPr>
              <a:t> до Октябрьской революции?</a:t>
            </a:r>
            <a:endParaRPr lang="ru-RU" sz="36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286124"/>
          <a:ext cx="8001056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А) граждане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Б) </a:t>
                      </a:r>
                      <a:r>
                        <a:rPr lang="ru-RU" sz="2400" dirty="0" err="1" smtClean="0">
                          <a:latin typeface="Arial Black" pitchFamily="34" charset="0"/>
                        </a:rPr>
                        <a:t>неграждане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В) инородцы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Г) люди без статуса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851648" cy="2343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Блиц-игра, </a:t>
            </a:r>
            <a:br>
              <a:rPr lang="ru-RU" dirty="0" smtClean="0"/>
            </a:br>
            <a:r>
              <a:rPr lang="ru-RU" dirty="0" smtClean="0"/>
              <a:t>посвященная Дню Республики Саха (Якутия)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072494" cy="2128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Arial Black" pitchFamily="34" charset="0"/>
                <a:cs typeface="Arial" pitchFamily="34" charset="0"/>
              </a:rPr>
              <a:t>Какое знаменательное событие для </a:t>
            </a:r>
            <a:r>
              <a:rPr lang="ru-RU" sz="4000" dirty="0" err="1" smtClean="0">
                <a:latin typeface="Arial Black" pitchFamily="34" charset="0"/>
                <a:cs typeface="Arial" pitchFamily="34" charset="0"/>
              </a:rPr>
              <a:t>якутян</a:t>
            </a:r>
            <a:r>
              <a:rPr lang="ru-RU" sz="4000" dirty="0" smtClean="0">
                <a:latin typeface="Arial Black" pitchFamily="34" charset="0"/>
                <a:cs typeface="Arial" pitchFamily="34" charset="0"/>
              </a:rPr>
              <a:t> произошло 27 апреля 1922 года?</a:t>
            </a:r>
            <a:endParaRPr lang="ru-RU" sz="40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357562"/>
          <a:ext cx="8001056" cy="2947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atin typeface="Arial Black" pitchFamily="34" charset="0"/>
                        </a:rPr>
                        <a:t>А) Принята Конституция Якутии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atin typeface="Arial Black" pitchFamily="34" charset="0"/>
                        </a:rPr>
                        <a:t>Б) принята Декларация о государственном суверенитете Якутии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atin typeface="Arial Black" pitchFamily="34" charset="0"/>
                        </a:rPr>
                        <a:t>В) образована Республика Саха (Якутия)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atin typeface="Arial Black" pitchFamily="34" charset="0"/>
                        </a:rPr>
                        <a:t>Г) образована Якутская АССР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072494" cy="2128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Одним из государственных символов Якутии является герб. Что означает слово герб в переводе с немецкого языка</a:t>
            </a:r>
            <a:r>
              <a:rPr lang="ru-RU" sz="4000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357562"/>
          <a:ext cx="8001056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А) мужественность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Б) наследство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В) величие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Г) могущество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oat_of_Arms_of_Sakha_(Yakutia)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6429396" cy="64293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8143932" cy="2128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Что означают семь ромбических кристаллообразных фигур на гербе Якутии?</a:t>
            </a:r>
            <a:endParaRPr lang="ru-RU" sz="40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357562"/>
          <a:ext cx="8001056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А)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семь городов республики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Б) семь крупных алмазов, обнаруженных на территории Якутии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В</a:t>
                      </a:r>
                      <a:r>
                        <a:rPr lang="ru-RU" sz="2400" dirty="0" smtClean="0">
                          <a:latin typeface="Arial Black" pitchFamily="34" charset="0"/>
                        </a:rPr>
                        <a:t>)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семь культурных памятников, вошедших в список ЮНЕСКО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Г)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</a:rPr>
                        <a:t>семь народов,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издавна проживающих на территории Якутии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71546"/>
            <a:ext cx="7643866" cy="1428760"/>
          </a:xfrm>
        </p:spPr>
        <p:txBody>
          <a:bodyPr>
            <a:noAutofit/>
          </a:bodyPr>
          <a:lstStyle/>
          <a:p>
            <a:pPr lvl="0" algn="ctr"/>
            <a:r>
              <a:rPr lang="ru-RU" sz="3600" dirty="0" smtClean="0">
                <a:latin typeface="Arial Black" pitchFamily="34" charset="0"/>
              </a:rPr>
              <a:t>Что изменилось в гербе республики </a:t>
            </a:r>
            <a:r>
              <a:rPr lang="ru-RU" sz="3600" dirty="0" smtClean="0">
                <a:latin typeface="Arial Black" pitchFamily="34" charset="0"/>
              </a:rPr>
              <a:t>Саха (Якутия) в </a:t>
            </a:r>
            <a:r>
              <a:rPr lang="ru-RU" sz="3600" dirty="0" smtClean="0">
                <a:latin typeface="Arial Black" pitchFamily="34" charset="0"/>
              </a:rPr>
              <a:t>2016 году?</a:t>
            </a:r>
            <a:br>
              <a:rPr lang="ru-RU" sz="3600" dirty="0" smtClean="0">
                <a:latin typeface="Arial Black" pitchFamily="34" charset="0"/>
              </a:rPr>
            </a:br>
            <a:endParaRPr lang="ru-RU" sz="36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071810"/>
          <a:ext cx="8001056" cy="2947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А)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надпись с названием республики на русском языке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Б) надпись с названием республики на якутском языке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В) центральная фигура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Г)</a:t>
                      </a:r>
                      <a:r>
                        <a:rPr lang="ru-RU" sz="2400" baseline="0" dirty="0" smtClean="0">
                          <a:latin typeface="Arial Black" pitchFamily="34" charset="0"/>
                        </a:rPr>
                        <a:t> цвета герба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Yakutia_hy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71612"/>
            <a:ext cx="3778458" cy="48962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285728"/>
            <a:ext cx="8858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Саха</a:t>
            </a:r>
            <a:r>
              <a:rPr lang="ru-RU" sz="3200" b="1" dirty="0" smtClean="0">
                <a:latin typeface="Arial Black" pitchFamily="34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Ѳр</a:t>
            </a:r>
            <a:r>
              <a:rPr lang="ru-RU" sz="3200" b="1" dirty="0" err="1" smtClean="0">
                <a:latin typeface="Times New Roman"/>
                <a:cs typeface="Times New Roman"/>
              </a:rPr>
              <a:t>өспүүбүлүкэтин өрөгөйүн ырыата</a:t>
            </a:r>
            <a:endParaRPr lang="ru-RU" sz="3200" b="1" dirty="0" smtClean="0">
              <a:latin typeface="Times New Roman"/>
              <a:cs typeface="Times New Roman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(К.А. Герасимов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музыката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С.И. Тарасов, М.Е. Тимофеев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тыллара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text.jpg"/>
          <p:cNvPicPr>
            <a:picLocks noChangeAspect="1"/>
          </p:cNvPicPr>
          <p:nvPr/>
        </p:nvPicPr>
        <p:blipFill>
          <a:blip r:embed="rId3"/>
          <a:srcRect t="9912"/>
          <a:stretch>
            <a:fillRect/>
          </a:stretch>
        </p:blipFill>
        <p:spPr>
          <a:xfrm>
            <a:off x="4928469" y="1643050"/>
            <a:ext cx="351077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143932" cy="134303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Как переводится с греческого слово гимн?</a:t>
            </a:r>
            <a:endParaRPr lang="ru-RU" sz="36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000372"/>
          <a:ext cx="8001056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А) народная песня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Б) историческая песня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В) хвалебная песня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Г) священная песня</a:t>
                      </a:r>
                      <a:endParaRPr lang="ru-RU" sz="2400" i="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9">
      <a:dk1>
        <a:sysClr val="windowText" lastClr="000000"/>
      </a:dk1>
      <a:lt1>
        <a:sysClr val="window" lastClr="FFFFFF"/>
      </a:lt1>
      <a:dk2>
        <a:srgbClr val="0A4E8A"/>
      </a:dk2>
      <a:lt2>
        <a:srgbClr val="DBF5F9"/>
      </a:lt2>
      <a:accent1>
        <a:srgbClr val="0F6FC6"/>
      </a:accent1>
      <a:accent2>
        <a:srgbClr val="3A9AF0"/>
      </a:accent2>
      <a:accent3>
        <a:srgbClr val="FFFFFF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1088</TotalTime>
  <Words>256</Words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</vt:lpstr>
      <vt:lpstr>Блиц-игра,  посвященная Дню Республики Саха (Якутия)</vt:lpstr>
      <vt:lpstr>Какое знаменательное событие для якутян произошло 27 апреля 1922 года?</vt:lpstr>
      <vt:lpstr>Одним из государственных символов Якутии является герб. Что означает слово герб в переводе с немецкого языка?</vt:lpstr>
      <vt:lpstr>Слайд 5</vt:lpstr>
      <vt:lpstr>Что означают семь ромбических кристаллообразных фигур на гербе Якутии?</vt:lpstr>
      <vt:lpstr>Что изменилось в гербе республики Саха (Якутия) в 2016 году? </vt:lpstr>
      <vt:lpstr>Слайд 8</vt:lpstr>
      <vt:lpstr>Как переводится с греческого слово гимн?</vt:lpstr>
      <vt:lpstr>Слайд 10</vt:lpstr>
      <vt:lpstr>Что может означать зелёная полоса на государственном флаге Якутии? </vt:lpstr>
      <vt:lpstr>Какой статус имел народ саха до Октябрьской революции?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Какое знаменательное событие для якутян произошло 27 апреля 1922 года?</dc:title>
  <dc:creator>Пользователь</dc:creator>
  <cp:lastModifiedBy>Константинова</cp:lastModifiedBy>
  <cp:revision>12</cp:revision>
  <dcterms:created xsi:type="dcterms:W3CDTF">2023-04-25T08:54:30Z</dcterms:created>
  <dcterms:modified xsi:type="dcterms:W3CDTF">2023-04-26T04:13:11Z</dcterms:modified>
</cp:coreProperties>
</file>