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9" r:id="rId3"/>
    <p:sldId id="263" r:id="rId4"/>
    <p:sldId id="279" r:id="rId5"/>
    <p:sldId id="274" r:id="rId6"/>
    <p:sldId id="271" r:id="rId7"/>
    <p:sldId id="275" r:id="rId8"/>
    <p:sldId id="265" r:id="rId9"/>
    <p:sldId id="280" r:id="rId10"/>
    <p:sldId id="283" r:id="rId11"/>
    <p:sldId id="276" r:id="rId12"/>
    <p:sldId id="282" r:id="rId13"/>
    <p:sldId id="277" r:id="rId14"/>
    <p:sldId id="260" r:id="rId15"/>
    <p:sldId id="262" r:id="rId16"/>
    <p:sldId id="269" r:id="rId17"/>
    <p:sldId id="272" r:id="rId18"/>
    <p:sldId id="273" r:id="rId19"/>
    <p:sldId id="278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25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77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19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37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70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05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89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4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9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97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13E9BC-D001-4386-A1DB-21114A91A8A7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46E9B-1E34-4B54-979D-3496CFD0D6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1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ru.wikipedia.org/wiki/19_%D0%B0%D0%BF%D1%80%D0%B5%D0%BB%D1%8F" TargetMode="External"/><Relationship Id="rId7" Type="http://schemas.openxmlformats.org/officeDocument/2006/relationships/hyperlink" Target="https://ru.wikipedia.org/wiki/%D0%AF%D0%BA%D1%83%D1%82%D1%81%D0%BA%D0%B8%D0%B9_%D1%8F%D0%B7%D1%8B%D0%B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93_%D0%B3%D0%BE%D0%B4" TargetMode="External"/><Relationship Id="rId5" Type="http://schemas.openxmlformats.org/officeDocument/2006/relationships/hyperlink" Target="https://ru.wikipedia.org/wiki/7_%D1%81%D0%B5%D0%BD%D1%82%D1%8F%D0%B1%D1%80%D1%8F" TargetMode="External"/><Relationship Id="rId4" Type="http://schemas.openxmlformats.org/officeDocument/2006/relationships/hyperlink" Target="https://ru.wikipedia.org/wiki/1922_%D0%B3%D0%BE%D0%B4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hyperlink" Target="https://www.livelib.ru/author/334772-sofron-danilo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2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943" y="3184633"/>
            <a:ext cx="5409870" cy="1325562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Софрон</a:t>
            </a:r>
            <a:r>
              <a:rPr lang="ru-RU" sz="4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Петрович Данилов</a:t>
            </a:r>
            <a:br>
              <a:rPr lang="ru-RU" sz="4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(19.04.1922 - 7.09.1993)</a:t>
            </a:r>
            <a:br>
              <a:rPr lang="ru-RU" sz="3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4600" b="1" dirty="0" smtClean="0">
                <a:latin typeface="Book Antiqua" panose="02040602050305030304" pitchFamily="18" charset="0"/>
              </a:rPr>
              <a:t/>
            </a:r>
            <a:br>
              <a:rPr lang="ru-RU" sz="4600" b="1" dirty="0" smtClean="0">
                <a:latin typeface="Book Antiqua" panose="02040602050305030304" pitchFamily="18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100</a:t>
            </a:r>
            <a:r>
              <a:rPr lang="ru-RU" sz="4000" b="1" dirty="0" smtClean="0">
                <a:latin typeface="Book Antiqua" panose="02040602050305030304" pitchFamily="18" charset="0"/>
              </a:rPr>
              <a:t> лет со дня рождения писателя </a:t>
            </a:r>
            <a:r>
              <a:rPr lang="ru-RU" sz="4600" b="1" dirty="0" smtClean="0">
                <a:latin typeface="Book Antiqua" panose="02040602050305030304" pitchFamily="18" charset="0"/>
              </a:rPr>
              <a:t/>
            </a:r>
            <a:br>
              <a:rPr lang="ru-RU" sz="4600" b="1" dirty="0" smtClean="0">
                <a:latin typeface="Book Antiqua" panose="02040602050305030304" pitchFamily="18" charset="0"/>
              </a:rPr>
            </a:br>
            <a:endParaRPr lang="ru-RU" sz="4600" b="1" dirty="0">
              <a:latin typeface="Book Antiqua" panose="02040602050305030304" pitchFamily="18" charset="0"/>
            </a:endParaRPr>
          </a:p>
        </p:txBody>
      </p:sp>
      <p:pic>
        <p:nvPicPr>
          <p:cNvPr id="7" name="Объект 6" descr="Скачать казахский орнамент 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3" y="365760"/>
            <a:ext cx="11785600" cy="453653"/>
          </a:xfrm>
        </p:spPr>
      </p:pic>
      <p:pic>
        <p:nvPicPr>
          <p:cNvPr id="1026" name="Picture 2" descr="Софрон Данилов - биография, творчество, отзывы, лучшие книг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346" y="996217"/>
            <a:ext cx="3180497" cy="4376831"/>
          </a:xfrm>
          <a:prstGeom prst="rect">
            <a:avLst/>
          </a:prstGeom>
          <a:scene3d>
            <a:camera prst="orthographicFront"/>
            <a:lightRig rig="flat" dir="t"/>
          </a:scene3d>
          <a:sp3d contourW="12700">
            <a:contourClr>
              <a:srgbClr val="FF0000"/>
            </a:contourClr>
          </a:sp3d>
        </p:spPr>
      </p:pic>
      <p:pic>
        <p:nvPicPr>
          <p:cNvPr id="9" name="Рисунок 8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966" y="41841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0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Электронная библиотека Национальной библиотеки РС(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0990" y="1062239"/>
            <a:ext cx="2142732" cy="28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Дьону үөрдэ сырыттарбын: cэһэн | Электронная библиотека Национальной  библиотеки РС(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622" y="3537044"/>
            <a:ext cx="1823390" cy="292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ьиҥнээх доҕор: оҕолорго кэпсээннэр | Электронная библиотека Национальной  библиотеки РС(Я). Шко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298" y="1154847"/>
            <a:ext cx="1722653" cy="23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ҕолорго: хоһооннор | Электронная библиотека Национальной библиотеки РС(Я).  Шко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484" y="1091813"/>
            <a:ext cx="1664594" cy="24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Барымаҥ даа, кубалар: роман | Электронная библиотека Национальной  библиотеки РС(Я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113" y="3025215"/>
            <a:ext cx="2036640" cy="32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Уот: cэһэннэр | Электронная библиотека Национальной библиотеки РС(Я). Школ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377" y="3025215"/>
            <a:ext cx="2062204" cy="32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Электронная библиотека Национальной библиотеки РС(Я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80" y="3637810"/>
            <a:ext cx="1778394" cy="28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Электронная библиотека Национальной библиотеки РС(Я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3500" y="935777"/>
            <a:ext cx="1634294" cy="27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Софрон Данилов, Сказание о Джэнкире – скачать fb2, epub, pdf на ЛитРес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211" y="3637810"/>
            <a:ext cx="1806669" cy="28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1" y="302567"/>
            <a:ext cx="11784589" cy="451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412" y="1081481"/>
            <a:ext cx="2217353" cy="25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70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фрон Данилов | Электронная библиотека Национальной библиотеки РС(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382" y="623453"/>
            <a:ext cx="28575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3564" y="471054"/>
            <a:ext cx="792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Много сил и здоровья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Софрон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Данилов отдал развитию литературы и искусства в республике: он заведовал литературной частью Якутского музыкально-драматического театра им. П.А.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Ойунского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а также учебной частью драматической студии при этом же театре.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Обращал внимание к проблемам молодежи, поиски подлинных духовных ценностей – заметная грань творчества писателя.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На современном этапе развития нашего общества поднимал в своих произведениях актуальные проблемы действительности, отражающие реальные проблемы экологии северного края. </a:t>
            </a:r>
          </a:p>
          <a:p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	Б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удучи неразрывно связанным с судьбой родного народа, гражданского темперамента,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Софрон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Данилов в своих выступлениях перед общественностью и на различных форумах самого высокого уровня, а также на страницах периодической печати чутко реагировал на текущие актуальные и судьбоносные проблемы общественно-политической жизни республики.</a:t>
            </a:r>
          </a:p>
          <a:p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688611" y="47105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3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315" y="968090"/>
            <a:ext cx="2857500" cy="4619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329596" y="3273769"/>
            <a:ext cx="6389079" cy="451143"/>
          </a:xfrm>
          <a:prstGeom prst="rect">
            <a:avLst/>
          </a:prstGeom>
        </p:spPr>
      </p:pic>
      <p:pic>
        <p:nvPicPr>
          <p:cNvPr id="2050" name="Picture 2" descr="Электронная библиотека Национальной библиотеки РС(Я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344" y="3194290"/>
            <a:ext cx="1993808" cy="31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лектронная библиотека Национальной библиотеки РС(Я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7051" y="3194290"/>
            <a:ext cx="2002012" cy="30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588000" y="440267"/>
            <a:ext cx="5531555" cy="25174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С. Данилов – литературный критик. Автор программ и учебника по якутской литературе для средней школы. Он внес неоценимый вклад в укрепление самосознания родного народа, в дело возрождения национальной культуры, утверждения и становления суверенитета, единения народов республики.  </a:t>
            </a:r>
          </a:p>
        </p:txBody>
      </p:sp>
      <p:pic>
        <p:nvPicPr>
          <p:cNvPr id="2" name="Рисунок 1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9355" y="54605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44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16" y="691827"/>
            <a:ext cx="5476875" cy="3552825"/>
          </a:xfrm>
          <a:prstGeom prst="rect">
            <a:avLst/>
          </a:prstGeom>
        </p:spPr>
      </p:pic>
      <p:pic>
        <p:nvPicPr>
          <p:cNvPr id="7170" name="Picture 2" descr="http://sakhalitera.ru/i3/danilov_sof_gamza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451" y="2468239"/>
            <a:ext cx="42862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473451" y="1230924"/>
            <a:ext cx="4086936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Open Sans"/>
              </a:rPr>
              <a:t>С Расулом Гамзатовым на VI съезде писателей РСФСР. 1985 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4758" y="4448182"/>
            <a:ext cx="4204322" cy="12309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Open Sans"/>
              </a:rPr>
              <a:t>Дни якутской литературы и искусства.</a:t>
            </a:r>
            <a:br>
              <a:rPr lang="ru-RU" b="1" dirty="0">
                <a:solidFill>
                  <a:srgbClr val="002060"/>
                </a:solidFill>
                <a:latin typeface="Open Sans"/>
              </a:rPr>
            </a:br>
            <a:r>
              <a:rPr lang="ru-RU" b="1" dirty="0">
                <a:solidFill>
                  <a:srgbClr val="002060"/>
                </a:solidFill>
                <a:latin typeface="Open Sans"/>
              </a:rPr>
              <a:t>С </a:t>
            </a:r>
            <a:r>
              <a:rPr lang="ru-RU" b="1" dirty="0" err="1">
                <a:solidFill>
                  <a:srgbClr val="002060"/>
                </a:solidFill>
                <a:latin typeface="Open Sans"/>
              </a:rPr>
              <a:t>А.Т.Твардовским</a:t>
            </a:r>
            <a:endParaRPr lang="ru-RU" b="1" dirty="0">
              <a:solidFill>
                <a:srgbClr val="002060"/>
              </a:solidFill>
              <a:latin typeface="Open Sans"/>
            </a:endParaRPr>
          </a:p>
        </p:txBody>
      </p:sp>
      <p:pic>
        <p:nvPicPr>
          <p:cNvPr id="6" name="Рисунок 5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3291" y="48829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72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51" y="246480"/>
            <a:ext cx="9361714" cy="6516914"/>
          </a:xfrm>
          <a:prstGeom prst="rect">
            <a:avLst/>
          </a:prstGeom>
        </p:spPr>
      </p:pic>
      <p:pic>
        <p:nvPicPr>
          <p:cNvPr id="3" name="Рисунок 2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518220" y="499174"/>
            <a:ext cx="6858000" cy="6858000"/>
          </a:xfrm>
          <a:prstGeom prst="rect">
            <a:avLst/>
          </a:prstGeom>
        </p:spPr>
      </p:pic>
      <p:pic>
        <p:nvPicPr>
          <p:cNvPr id="4" name="Picture 2" descr="Презентация &quot;Жизнь и творчество Софрона Данилов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75"/>
          <a:stretch>
            <a:fillRect/>
          </a:stretch>
        </p:blipFill>
        <p:spPr bwMode="auto">
          <a:xfrm>
            <a:off x="805739" y="257855"/>
            <a:ext cx="4606521" cy="66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0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я &quot;Жизнь и творчество Софрона Данилов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943" y="192541"/>
            <a:ext cx="9415689" cy="65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971" y="54904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2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833" y="676825"/>
            <a:ext cx="6028944" cy="3404616"/>
          </a:xfrm>
          <a:prstGeom prst="rect">
            <a:avLst/>
          </a:prstGeom>
        </p:spPr>
      </p:pic>
      <p:pic>
        <p:nvPicPr>
          <p:cNvPr id="3" name="Picture 8" descr="ДАНИЛОВ Софрон Петр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372" y="3761401"/>
            <a:ext cx="3916161" cy="28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7714" y="676825"/>
            <a:ext cx="3977640" cy="3084576"/>
          </a:xfrm>
          <a:prstGeom prst="rect">
            <a:avLst/>
          </a:prstGeom>
        </p:spPr>
      </p:pic>
      <p:pic>
        <p:nvPicPr>
          <p:cNvPr id="5" name="Рисунок 4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971" y="54904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7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029" y="945123"/>
            <a:ext cx="81464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Награды и премии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Народный писатель Якутии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Государственная премия РСФСР имени М. Горького (1985) — за романы «Бьётся сердце» (1967), «Красавица 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Амга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» (1976)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орден Трудового Красного Знамени (19.04.1982)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орден Дружбы народов (16.11.1984)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Два ордена «Знак Почёта» (28.10.1967; 18.04.1972)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медали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Лауреат Государственной премии Республики Саха (Якутия) имени П. А. </a:t>
            </a:r>
            <a:r>
              <a:rPr lang="ru-RU" sz="2200" dirty="0" err="1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Ойунского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 (1967, за роман «Пока бьётся сердце»)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Лауреат премии комсомола Якутии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Заслуженный работник культуры Российской Федерации</a:t>
            </a:r>
            <a:endParaRPr lang="ru-RU" sz="2200" b="0" i="0" dirty="0">
              <a:solidFill>
                <a:schemeClr val="accent5">
                  <a:lumMod val="50000"/>
                </a:schemeClr>
              </a:solidFill>
              <a:effectLst/>
              <a:latin typeface="Helvetica Neue Cyr"/>
            </a:endParaRPr>
          </a:p>
        </p:txBody>
      </p:sp>
      <p:pic>
        <p:nvPicPr>
          <p:cNvPr id="3" name="Рисунок 2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971" y="54904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20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971" y="549044"/>
            <a:ext cx="6858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04747" y="3029813"/>
            <a:ext cx="76477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Память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Именем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Софрона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 Данилова названы школа в Горном улусе, теплоход Ленского пароходства и улица в селе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Бердигестях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В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Мытахском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 наслеге Горного улуса открыт литературный музей народных писателей братьев Семёна и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Софрона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Helvetica Neue Cyr"/>
              </a:rPr>
              <a:t> Даниловых.</a:t>
            </a:r>
            <a:endParaRPr lang="ru-RU" sz="2800" b="0" i="0" dirty="0">
              <a:solidFill>
                <a:schemeClr val="accent5">
                  <a:lumMod val="50000"/>
                </a:schemeClr>
              </a:solidFill>
              <a:effectLst/>
              <a:latin typeface="Helvetica Neue Cy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1" y="666044"/>
            <a:ext cx="83238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Великий сын народа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саха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замечательный писатель и мыслитель, духовный лидер якутского народа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Софрон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етрович Данилов прожил весьма яркую, интересную и содержательную жизнь.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Яркая творческая судьба и большая общественно-политическая деятельность народного писателя Якутии послужат достойным примером верного служения родному народу и родной литературе.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В Якутии откроют памятник писателям Софрону и Семену Даниловым — ЯС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6005" y="541528"/>
            <a:ext cx="8586643" cy="572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92880" y="3273769"/>
            <a:ext cx="6389079" cy="451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384620" y="3273769"/>
            <a:ext cx="6389079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6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972" y="432929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0565" y="1299835"/>
            <a:ext cx="83892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Народный писатель РС(Я), заслуженный работник культуры России, лауреат Государственных премий РСФСР им.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М.Горького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 и РС(Я) им.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П.Ойунского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, премии комсомола Якутии, союза писателей СССР и КГБ СССР. Кавалер ордена Дружбы народов, Трудового Красного Знамени.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Объект 6" descr="Скачать казахский орнамент 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43" y="365760"/>
            <a:ext cx="11785600" cy="4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4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yakutia - Рубрика цитата дня - это слова великих, которые до сих пор  актуальны. ⠀ Это фраза из книги «Бьется сердце». Автор Софрон Данилов-якутский  советский писатель, брат писателя Семена Данилова. ⠀ 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489" y="378176"/>
            <a:ext cx="6208889" cy="62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89330" y="3257050"/>
            <a:ext cx="6389079" cy="451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377915" y="3257050"/>
            <a:ext cx="6389079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00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2" t="18260" r="2749" b="9256"/>
          <a:stretch>
            <a:fillRect/>
          </a:stretch>
        </p:blipFill>
        <p:spPr>
          <a:xfrm>
            <a:off x="0" y="3476367"/>
            <a:ext cx="4118919" cy="32786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05422" y="529911"/>
            <a:ext cx="85779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Софрон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Петрович Данилов (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hlinkClick r:id="rId3" tooltip="19 апреля"/>
              </a:rPr>
              <a:t>19 апреля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hlinkClick r:id="rId4" tooltip="1922 год"/>
              </a:rPr>
              <a:t>1922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 — 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hlinkClick r:id="rId5" tooltip="7 сентября"/>
              </a:rPr>
              <a:t>7 сентября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hlinkClick r:id="rId6" tooltip="1993 год"/>
              </a:rPr>
              <a:t>1993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) — 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hlinkClick r:id="rId7" tooltip="Якутский язык"/>
              </a:rPr>
              <a:t>якутский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 советский писатель.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Софрон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Данилов родился в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Мытахском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наслеге Западно-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Кангаласского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улуса (ныне Горного улуса РС(Я))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Якутской области 19 апреля 1922 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года в семье крестьян.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 1929 г. поступил в Борскую начальную школу. В 1934 г.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возрасте 12 лет впервые опубликовал свою корреспонденцию  в газете «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Кыым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». В школьные годы активно участвовал в общественной жизни: был пионер вожатым, затем бригадиром. В 1937 г. закончил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Бердигестяхскую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семилетнюю школу и работал инструктором-бухгалтером. В 1938 г. в газете «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Бэлэм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буол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!» появилось его стихотворение «На льду», а вслед за ним в рукописном студенческом журнале – первый рассказ. С тех пор имя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Софрона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Данилова часто появлялось на страницах периодической печати столицы. Окончил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Якутский педагогический институт. 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 1941 по 1942 гг. участник Великой Отечественной войны. Работал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в сферах журналистики и педагогики. В январе 1979 года стал председателем Союза писателей Якутской АССР. Неоднократно избирался депутатом ВС Якутской АССР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 descr="пионер Софрон.jpg"/>
          <p:cNvPicPr>
            <a:picLocks noChangeAspect="1"/>
          </p:cNvPicPr>
          <p:nvPr/>
        </p:nvPicPr>
        <p:blipFill>
          <a:blip r:embed="rId8"/>
          <a:srcRect l="16567" t="47" r="21276" b="26495"/>
          <a:stretch>
            <a:fillRect/>
          </a:stretch>
        </p:blipFill>
        <p:spPr>
          <a:xfrm>
            <a:off x="375141" y="354226"/>
            <a:ext cx="2606958" cy="3080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9513" y="3377513"/>
            <a:ext cx="2553730" cy="5847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Пионер </a:t>
            </a:r>
            <a:r>
              <a:rPr lang="ru-RU" sz="1600" dirty="0" err="1" smtClean="0"/>
              <a:t>Софрон</a:t>
            </a:r>
            <a:r>
              <a:rPr lang="ru-RU" sz="1600" dirty="0" smtClean="0"/>
              <a:t> </a:t>
            </a:r>
            <a:r>
              <a:rPr lang="ru-RU" sz="1600" dirty="0" smtClean="0"/>
              <a:t>Данилов </a:t>
            </a:r>
          </a:p>
          <a:p>
            <a:pPr algn="ctr"/>
            <a:r>
              <a:rPr lang="ru-RU" sz="1600" dirty="0" smtClean="0"/>
              <a:t>30-е годы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1143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972" y="432929"/>
            <a:ext cx="6858000" cy="6858000"/>
          </a:xfrm>
          <a:prstGeom prst="rect">
            <a:avLst/>
          </a:prstGeom>
        </p:spPr>
      </p:pic>
      <p:pic>
        <p:nvPicPr>
          <p:cNvPr id="3" name="Picture 4" descr="Данилов, Семён Петро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783" y="585483"/>
            <a:ext cx="3192741" cy="4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софронданилов Instagram posts (photos and videos) - Picuki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5909" y="2602728"/>
            <a:ext cx="3164945" cy="31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929745" y="585483"/>
            <a:ext cx="5084619" cy="11184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Народный поэт Семен Данилов (1917-1978) является родным братом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Софрона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Данилова – лирик, прозаик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5672" y="2060474"/>
            <a:ext cx="2424545" cy="39801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Book Antiqua" panose="02040602050305030304" pitchFamily="18" charset="0"/>
              </a:rPr>
              <a:t>Целенаправленно работал в поэзии, вывел якутскую поэзию на всесоюзную и всемирную арену. Его произведения переведены на языки многих народов. Детский поэт. Переводчик. 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06028" y="1419715"/>
            <a:ext cx="0" cy="999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28398" y="1335037"/>
            <a:ext cx="1207824" cy="10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848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972" y="432929"/>
            <a:ext cx="6858000" cy="6858000"/>
          </a:xfrm>
          <a:prstGeom prst="rect">
            <a:avLst/>
          </a:prstGeom>
        </p:spPr>
      </p:pic>
      <p:sp>
        <p:nvSpPr>
          <p:cNvPr id="3" name="AutoShape 2" descr="Софрон Петрович Данил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Софрон Петрович Данилов"/>
          <p:cNvSpPr>
            <a:spLocks noChangeAspect="1" noChangeArrowheads="1"/>
          </p:cNvSpPr>
          <p:nvPr/>
        </p:nvSpPr>
        <p:spPr bwMode="auto">
          <a:xfrm>
            <a:off x="7470775" y="2169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Софрон Петрович Данил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3981" y="423260"/>
            <a:ext cx="58857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Софрон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Данилов о войне знал не по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наслышке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 В 1941 г. был призван в действующую армию, но по состоянию здоровья в 1942 г. демобилизован. Вернувшись домой работал в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Олбутской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семилетней школе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Токкинского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района учителем, а затем – заведующим учебной частью этой же школы. Пережитое и увиденное в войне ВОВ отражено в его первых рассказах, вышедших отдельной книгой под названием «Встреча» («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Көрсүһүү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), где выразился высокий патриотический дух советских людей на полях сражений.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64835" y="4337109"/>
            <a:ext cx="8354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 тех пор писатель создал более сорока книг . Многие его рассказы стали хрестоматийными. Большим успехом пользовалась его драма «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т имени якутов», где писатель обратился к образам Владимира Ильича Ленина (Ульянов) и одного из первых якутских революционеров-большевиков М.К.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ммосова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82" y="900546"/>
            <a:ext cx="436084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26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71309" y="432929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Народный писатель Якутии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Софрон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 Данилов работал во всех жанрах якутской литературы. Он был одним из лучших прозаиков Якутии, непревзойденным публицистом, автором интересных и злободневных очерков. Его перу принадлежат задушевные лирические стихи, литературно-критические статьи, а также переводы и драмы.</a:t>
            </a:r>
          </a:p>
          <a:p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Однако самым излюбленным жанром для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Софрона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Данилова 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была проза: он писал рассказы, повести и романы. При этом он стремился унаследовать лучшие традиции прозаиков родной литературы, а также корифеев русской классической и отечественной литератур: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Л.Толстого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, Ф Достоевского, И Тургенева.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М.Шолохова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Ф.Абрамова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, В Астафьева,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Ч.Айтматова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 и др., а также якутских прозаи­ков и поэтов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А.Кулаковского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, А Софронова,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Н.Неустроева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Амма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Аччыгыйа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Суоруна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Омоллоона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Элляя</a:t>
            </a:r>
            <a:r>
              <a:rPr lang="ru-RU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 и других.</a:t>
            </a:r>
            <a:endParaRPr lang="ru-RU" sz="1900" b="0" i="0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3074" name="Picture 2" descr="В Якутске отметят юбилеи братьев Семена и Софрона Даниловых | Архив нов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784" y="957778"/>
            <a:ext cx="4361007" cy="31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1972" y="43292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30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s1.livelib.ru/boocover/1002862330/o/2e3b/Sofron_Danilov__Romangazeta_1972_No157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428" y="586653"/>
            <a:ext cx="1905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3451" y="535992"/>
            <a:ext cx="50188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Писатель-психолог. Роман «Бьется сердце» – произведение, поднявшее якутскую литературу на новый уровень, показывает психологический климат общества, ставит проблемы идейно-нравственного порядка.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Посвященный теме гражданской войны роман в двух книгах «Человек живет один раз» (в русском переводе «Красавица 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Амга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») был отмечен премией СП СССР и КГБ СССР.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(СП 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— </a:t>
            </a:r>
            <a:r>
              <a:rPr lang="ru-RU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Собрание постановлений правительства СССР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 (СП СССР</a:t>
            </a: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).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КГБ – Комитет </a:t>
            </a:r>
            <a:r>
              <a:rPr lang="ru-RU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государственной безопасности</a:t>
            </a:r>
            <a:r>
              <a:rPr lang="ru-R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 — орган государственной власти в СССР, на постсоветском пространстве и в Болгарии</a:t>
            </a:r>
            <a:r>
              <a:rPr lang="ru-R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.)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Публицист, очеркист, талантливый переводчик, составитель школьных программ и учебников по литературе.</a:t>
            </a:r>
            <a:endParaRPr lang="ru-RU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4" name="Picture 4" descr="Электронная библиотека Национальной библиотеки РС(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174" y="3015528"/>
            <a:ext cx="1929246" cy="30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офрон Данилов - Пока бьется сердце | Галереи.Ykt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831" y="535992"/>
            <a:ext cx="1965470" cy="31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4549" y="43292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66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97462" y="760856"/>
            <a:ext cx="43222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Его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перу принадлежат повести 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Манчаары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»,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Дьону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үөрдэ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сылдьаары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» (Нести радость людям), «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Уот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» (Огонь), «Пашня»; романы «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Сүрэх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тэбэрин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тухары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» (Пока бьётся сердце), «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Киһи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биирдэ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олорор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» (Человек живёт один раз), «Сказание о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Джэнкире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»; драма «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Сахалар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ааттарыттан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» (От имени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саха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). Данилов перевёл на якутский язык ряд драматических произведений А. Н. Островского, роман «Что делать?» Н. Г. Чернышевского 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басни Крылова и 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ряд других произведений.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79" y="1008663"/>
            <a:ext cx="5715000" cy="4038600"/>
          </a:xfrm>
          <a:prstGeom prst="rect">
            <a:avLst/>
          </a:prstGeom>
        </p:spPr>
      </p:pic>
      <p:pic>
        <p:nvPicPr>
          <p:cNvPr id="2" name="Рисунок 1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4549" y="43292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9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29642" y="4308723"/>
            <a:ext cx="7665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Сочинения на русском языке: * Бьется сердце. (1966) Роман * Двое. (1962) * Красавица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Амга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. (1974) Роман *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Манчары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. (1966) Повесть в рассказах * Огонь. (1979) * </a:t>
            </a:r>
            <a:r>
              <a:rPr lang="ru-RU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Тоскин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. (1976) Повесть</a:t>
            </a:r>
            <a:b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Подробнее на livelib.ru:</a:t>
            </a:r>
            <a:b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  <a:hlinkClick r:id="rId2"/>
              </a:rPr>
              <a:t>https://www.livelib.ru/author/334772-sofron-danilov</a:t>
            </a:r>
            <a:r>
              <a:rPr lang="ru-RU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109" y="1356076"/>
            <a:ext cx="1541436" cy="2489419"/>
          </a:xfrm>
          <a:prstGeom prst="rect">
            <a:avLst/>
          </a:prstGeom>
        </p:spPr>
      </p:pic>
      <p:pic>
        <p:nvPicPr>
          <p:cNvPr id="8" name="Picture 8" descr="https://s1.livelib.ru/boocover/1002862330/o/2e3b/Sofron_Danilov__Romangazeta_1972_No1570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26" y="581844"/>
            <a:ext cx="1632125" cy="20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603" y="439712"/>
            <a:ext cx="1587399" cy="2365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270" y="1381354"/>
            <a:ext cx="1740685" cy="2715041"/>
          </a:xfrm>
          <a:prstGeom prst="rect">
            <a:avLst/>
          </a:prstGeom>
        </p:spPr>
      </p:pic>
      <p:pic>
        <p:nvPicPr>
          <p:cNvPr id="11" name="Picture 6" descr="https://s1.livelib.ru/boocover/1001140786/o/3e8b/Sofron_Danilov__Manchary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6521" y="352261"/>
            <a:ext cx="1803490" cy="25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464" y="1816699"/>
            <a:ext cx="1578363" cy="2407003"/>
          </a:xfrm>
          <a:prstGeom prst="rect">
            <a:avLst/>
          </a:prstGeom>
        </p:spPr>
      </p:pic>
      <p:pic>
        <p:nvPicPr>
          <p:cNvPr id="13" name="Picture 2" descr="https://s1.livelib.ru/boocover/1000513470/o/4379/Sofron_Danilov__Betsya_serdtse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2160" y="431296"/>
            <a:ext cx="1455886" cy="2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563" y="4052768"/>
            <a:ext cx="1514573" cy="2309724"/>
          </a:xfrm>
          <a:prstGeom prst="rect">
            <a:avLst/>
          </a:prstGeom>
        </p:spPr>
      </p:pic>
      <p:pic>
        <p:nvPicPr>
          <p:cNvPr id="3" name="Рисунок 2" descr="Золотой Узор Декор - Бесплатное изображение на Pixab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2282" y="53392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79343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1032</TotalTime>
  <Words>720</Words>
  <Application>Microsoft Office PowerPoint</Application>
  <PresentationFormat>Произвольный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HDOfficeLightV0</vt:lpstr>
      <vt:lpstr>Софрон Петрович Данилов (19.04.1922 - 7.09.1993)  100 лет со дня рождения писателя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Николаев</dc:creator>
  <cp:lastModifiedBy>Константинова</cp:lastModifiedBy>
  <cp:revision>83</cp:revision>
  <dcterms:created xsi:type="dcterms:W3CDTF">2018-09-02T12:32:58Z</dcterms:created>
  <dcterms:modified xsi:type="dcterms:W3CDTF">2022-04-18T06:52:22Z</dcterms:modified>
</cp:coreProperties>
</file>