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7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79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44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691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52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0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60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027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52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284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83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42365-C7CA-4F7C-A4F1-4E46C30FF2A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69E9-9EAE-4F38-A482-AFEBD8B23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9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97D8">
            <a:alpha val="4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86"/>
            <a:ext cx="8850081" cy="683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878" y="2924944"/>
            <a:ext cx="8568952" cy="1470025"/>
          </a:xfrm>
          <a:scene3d>
            <a:camera prst="isometricOffAxis1Right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 апреля - День Республики Саха (Якутия)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90" t="2546" r="14529" b="3267"/>
          <a:stretch/>
        </p:blipFill>
        <p:spPr bwMode="auto">
          <a:xfrm>
            <a:off x="212191" y="237585"/>
            <a:ext cx="2880320" cy="2405597"/>
          </a:xfrm>
          <a:prstGeom prst="ellipse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6116" y="104776"/>
            <a:ext cx="5927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Якутия, ты светом зари</a:t>
            </a:r>
          </a:p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 добру и счастью всех нас зовёшь,</a:t>
            </a:r>
          </a:p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Алмазной радугой ты горишь</a:t>
            </a:r>
          </a:p>
          <a:p>
            <a:pPr algn="ctr"/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 нас к победам грядущим ведёшь.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9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мблема 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14290"/>
            <a:ext cx="9144001" cy="64644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505572" cy="5258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724841"/>
            <a:ext cx="5400600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 апреля 1922 года постановлением Президиума ВЦИК РСФСР была образована Якутская Автономная Советская Социалистическая Республика.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5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Выдающиеся государственные деятели </a:t>
            </a:r>
            <a:r>
              <a:rPr lang="ru-RU" sz="3200" b="1" dirty="0" smtClean="0">
                <a:solidFill>
                  <a:srgbClr val="FF0000"/>
                </a:solidFill>
              </a:rPr>
              <a:t>Якутии, </a:t>
            </a:r>
            <a:r>
              <a:rPr lang="ru-RU" sz="3200" b="1" dirty="0" smtClean="0">
                <a:solidFill>
                  <a:srgbClr val="FF0000"/>
                </a:solidFill>
              </a:rPr>
              <a:t>стоявшие у истоков нашей республики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09" t="2780" r="27146" b="3723"/>
          <a:stretch/>
        </p:blipFill>
        <p:spPr bwMode="auto">
          <a:xfrm>
            <a:off x="500034" y="1714488"/>
            <a:ext cx="1829534" cy="259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48" r="23477"/>
          <a:stretch/>
        </p:blipFill>
        <p:spPr bwMode="auto">
          <a:xfrm>
            <a:off x="2714612" y="1714488"/>
            <a:ext cx="1829015" cy="259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67" r="25541"/>
          <a:stretch/>
        </p:blipFill>
        <p:spPr bwMode="auto">
          <a:xfrm>
            <a:off x="4929190" y="1714488"/>
            <a:ext cx="1706993" cy="258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0" y="4929198"/>
            <a:ext cx="2096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Платон Алексеевич </a:t>
            </a:r>
            <a:r>
              <a:rPr lang="ru-RU" sz="1600" b="1" i="1" dirty="0" err="1" smtClean="0"/>
              <a:t>Ойунский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30.10.1893-31.10.1939</a:t>
            </a:r>
            <a:endParaRPr lang="ru-RU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4929198"/>
            <a:ext cx="1824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Максим </a:t>
            </a:r>
            <a:r>
              <a:rPr lang="ru-RU" sz="1600" b="1" i="1" dirty="0" err="1" smtClean="0"/>
              <a:t>Кирович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Аммосов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10.12.1897-28.07.1938</a:t>
            </a:r>
            <a:endParaRPr lang="ru-RU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4929198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Исидор Никифорович </a:t>
            </a:r>
            <a:r>
              <a:rPr lang="ru-RU" sz="1600" b="1" i="1" dirty="0" err="1" smtClean="0"/>
              <a:t>Барахов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31.01.1898-15.09.1938</a:t>
            </a:r>
            <a:endParaRPr lang="ru-RU" sz="1600" b="1" i="1" dirty="0"/>
          </a:p>
        </p:txBody>
      </p:sp>
      <p:pic>
        <p:nvPicPr>
          <p:cNvPr id="9" name="Рисунок 8" descr="аржаков.jpg"/>
          <p:cNvPicPr>
            <a:picLocks noChangeAspect="1"/>
          </p:cNvPicPr>
          <p:nvPr/>
        </p:nvPicPr>
        <p:blipFill>
          <a:blip r:embed="rId5"/>
          <a:srcRect l="7777" r="6676"/>
          <a:stretch>
            <a:fillRect/>
          </a:stretch>
        </p:blipFill>
        <p:spPr>
          <a:xfrm>
            <a:off x="7027539" y="1714488"/>
            <a:ext cx="1616427" cy="2578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16" y="4929198"/>
            <a:ext cx="192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Степан Максимович </a:t>
            </a:r>
            <a:r>
              <a:rPr lang="ru-RU" sz="1600" b="1" i="1" dirty="0" err="1" smtClean="0"/>
              <a:t>Аржаков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10.11.1899-17.05.1942</a:t>
            </a:r>
            <a:endParaRPr lang="ru-RU" sz="1600" b="1" i="1" dirty="0"/>
          </a:p>
        </p:txBody>
      </p:sp>
    </p:spTree>
    <p:extLst>
      <p:ext uri="{BB962C8B-B14F-4D97-AF65-F5344CB8AC3E}">
        <p14:creationId xmlns="" xmlns:p14="http://schemas.microsoft.com/office/powerpoint/2010/main" val="38424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983" y="443711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конце декабря 1922 года начал свою работу Первый </a:t>
            </a:r>
            <a:r>
              <a:rPr lang="ru-RU" sz="2400" dirty="0" err="1" smtClean="0"/>
              <a:t>Всеякутский</a:t>
            </a:r>
            <a:r>
              <a:rPr lang="ru-RU" sz="2400" dirty="0" smtClean="0"/>
              <a:t> съезд Советов. Его участники направили телеграмму в Москву с благодарностью за предоставление автономии. Съезд избрал Исполнительный комитет ЯАССР, председателем Президиума ЯЦИК стал П. А. </a:t>
            </a:r>
            <a:r>
              <a:rPr lang="ru-RU" sz="2400" dirty="0" err="1" smtClean="0"/>
              <a:t>Ойунский</a:t>
            </a:r>
            <a:r>
              <a:rPr lang="ru-RU" sz="2400" dirty="0" smtClean="0"/>
              <a:t>, главой Совета народных комиссаров ЯАССР – И.Н. </a:t>
            </a:r>
            <a:r>
              <a:rPr lang="ru-RU" sz="2400" dirty="0" err="1" smtClean="0"/>
              <a:t>Барахов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8" y="1020"/>
            <a:ext cx="7851614" cy="4580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9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686" r="1015"/>
          <a:stretch>
            <a:fillRect/>
          </a:stretch>
        </p:blipFill>
        <p:spPr bwMode="auto">
          <a:xfrm>
            <a:off x="428596" y="428604"/>
            <a:ext cx="3857652" cy="416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396" y="472514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Они сумели решить важнейший вопрос, который определил всю дальнейшую судьбу нашей республики, вопрос государственности, ставший важнейшим инструментом для строительства новой жизни, о которой много веков мечтали народы Якутии.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214818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С. Васильев, И. </a:t>
            </a:r>
            <a:r>
              <a:rPr lang="ru-RU" sz="1400" dirty="0" err="1" smtClean="0">
                <a:solidFill>
                  <a:schemeClr val="bg1"/>
                </a:solidFill>
              </a:rPr>
              <a:t>Барахов</a:t>
            </a:r>
            <a:r>
              <a:rPr lang="ru-RU" sz="1400" dirty="0" smtClean="0">
                <a:solidFill>
                  <a:schemeClr val="bg1"/>
                </a:solidFill>
              </a:rPr>
              <a:t>, С. </a:t>
            </a:r>
            <a:r>
              <a:rPr lang="ru-RU" sz="1400" dirty="0" err="1" smtClean="0">
                <a:solidFill>
                  <a:schemeClr val="bg1"/>
                </a:solidFill>
              </a:rPr>
              <a:t>Аржаков</a:t>
            </a:r>
            <a:r>
              <a:rPr lang="ru-RU" sz="1400" dirty="0" smtClean="0">
                <a:solidFill>
                  <a:schemeClr val="bg1"/>
                </a:solidFill>
              </a:rPr>
              <a:t>, М. </a:t>
            </a:r>
            <a:r>
              <a:rPr lang="ru-RU" sz="1400" dirty="0" err="1" smtClean="0">
                <a:solidFill>
                  <a:schemeClr val="bg1"/>
                </a:solidFill>
              </a:rPr>
              <a:t>Аммосов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ойун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28604"/>
            <a:ext cx="4315756" cy="365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4214818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П. </a:t>
            </a:r>
            <a:r>
              <a:rPr lang="ru-RU" sz="1400" dirty="0" err="1" smtClean="0">
                <a:solidFill>
                  <a:schemeClr val="bg1"/>
                </a:solidFill>
              </a:rPr>
              <a:t>Ойунский</a:t>
            </a:r>
            <a:r>
              <a:rPr lang="ru-RU" sz="1400" dirty="0" smtClean="0">
                <a:solidFill>
                  <a:schemeClr val="bg1"/>
                </a:solidFill>
              </a:rPr>
              <a:t>, М. </a:t>
            </a:r>
            <a:r>
              <a:rPr lang="ru-RU" sz="1400" dirty="0" err="1" smtClean="0">
                <a:solidFill>
                  <a:schemeClr val="bg1"/>
                </a:solidFill>
              </a:rPr>
              <a:t>Аммосов</a:t>
            </a:r>
            <a:r>
              <a:rPr lang="ru-RU" sz="1400" dirty="0" smtClean="0">
                <a:solidFill>
                  <a:schemeClr val="bg1"/>
                </a:solidFill>
              </a:rPr>
              <a:t>, И. Винокуров, А. Бояров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0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84" y="383688"/>
            <a:ext cx="2088232" cy="34136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94" y="404664"/>
            <a:ext cx="1939302" cy="32572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51"/>
          <a:stretch/>
        </p:blipFill>
        <p:spPr>
          <a:xfrm>
            <a:off x="571472" y="428604"/>
            <a:ext cx="2428892" cy="34561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71" y="3507017"/>
            <a:ext cx="2224738" cy="31736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3325488"/>
            <a:ext cx="2160810" cy="33514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13546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165262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6368"/>
            <a:ext cx="2187980" cy="3107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9857"/>
            <a:ext cx="2166557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357562"/>
            <a:ext cx="2072963" cy="33167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3214686"/>
            <a:ext cx="2062854" cy="33931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рс я от автономи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357562"/>
            <a:ext cx="2390100" cy="32400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28424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189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27 апреля - День Республики Саха (Якутия)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апреля - День Республики Саха (Якутия)</dc:title>
  <dc:creator>303</dc:creator>
  <cp:lastModifiedBy>Константинова</cp:lastModifiedBy>
  <cp:revision>20</cp:revision>
  <dcterms:created xsi:type="dcterms:W3CDTF">2022-04-14T03:49:28Z</dcterms:created>
  <dcterms:modified xsi:type="dcterms:W3CDTF">2022-04-26T06:16:22Z</dcterms:modified>
</cp:coreProperties>
</file>