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11" r:id="rId3"/>
    <p:sldId id="314" r:id="rId4"/>
    <p:sldId id="316" r:id="rId5"/>
    <p:sldId id="315" r:id="rId6"/>
    <p:sldId id="318" r:id="rId7"/>
    <p:sldId id="317" r:id="rId8"/>
    <p:sldId id="319" r:id="rId9"/>
    <p:sldId id="332" r:id="rId10"/>
    <p:sldId id="320" r:id="rId11"/>
    <p:sldId id="321" r:id="rId12"/>
    <p:sldId id="322" r:id="rId13"/>
    <p:sldId id="333" r:id="rId14"/>
    <p:sldId id="323" r:id="rId15"/>
    <p:sldId id="324" r:id="rId16"/>
    <p:sldId id="325" r:id="rId17"/>
    <p:sldId id="334" r:id="rId18"/>
    <p:sldId id="326" r:id="rId19"/>
    <p:sldId id="327" r:id="rId20"/>
    <p:sldId id="328" r:id="rId21"/>
    <p:sldId id="335" r:id="rId22"/>
    <p:sldId id="33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351721"/>
    <a:srgbClr val="221C04"/>
    <a:srgbClr val="443708"/>
    <a:srgbClr val="001746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2F26-0004-4BD9-B8FF-6A82D9B9CB37}" type="datetimeFigureOut">
              <a:rPr lang="ru-RU" smtClean="0"/>
              <a:t>пт 08.05.20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7306-A74A-43EF-8789-61E1DBBAC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8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7306-A74A-43EF-8789-61E1DBBAC2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0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2FF70A-8183-4B3D-8744-9DEECAA8310C}" type="datetimeFigureOut">
              <a:rPr lang="ru-RU" smtClean="0"/>
              <a:pPr/>
              <a:t>пт 08.05.20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73D60-304D-4CDF-B468-4CD17248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poem.ru/gudzenko/years/194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" y="0"/>
            <a:ext cx="9133851" cy="685800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547664" y="1706838"/>
            <a:ext cx="6159554" cy="2435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Воины-</a:t>
            </a:r>
            <a:r>
              <a:rPr lang="ru-RU" sz="4000" b="1" dirty="0" err="1">
                <a:solidFill>
                  <a:srgbClr val="C00000"/>
                </a:solidFill>
              </a:rPr>
              <a:t>якутяне</a:t>
            </a:r>
            <a:r>
              <a:rPr lang="ru-RU" sz="4000" b="1" dirty="0">
                <a:solidFill>
                  <a:srgbClr val="C00000"/>
                </a:solidFill>
              </a:rPr>
              <a:t>, удостоенные ордена Славы трёх степеней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55E4-21AF-4F6F-935D-7590C7D97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0" y="332656"/>
            <a:ext cx="2411760" cy="12099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FFA77-6E3F-4AF4-9B2C-FC1227C2FA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92" r="16137" b="6958"/>
          <a:stretch/>
        </p:blipFill>
        <p:spPr>
          <a:xfrm>
            <a:off x="3010131" y="4306244"/>
            <a:ext cx="3234620" cy="22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72000">
        <p:diamond/>
      </p:transition>
    </mc:Choice>
    <mc:Fallback xmlns="">
      <p:transition spd="slow" advClick="0" advTm="172000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83096"/>
            <a:ext cx="2232248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96" y="677740"/>
            <a:ext cx="2911232" cy="3903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2985801" y="4984229"/>
            <a:ext cx="5433804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Околович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Иван Ильич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1922-1989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КАВАЛЕР ОРДЕНА СЛАВЫ</a:t>
            </a:r>
          </a:p>
        </p:txBody>
      </p:sp>
    </p:spTree>
    <p:extLst>
      <p:ext uri="{BB962C8B-B14F-4D97-AF65-F5344CB8AC3E}">
        <p14:creationId xmlns:p14="http://schemas.microsoft.com/office/powerpoint/2010/main" val="3820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"/>
    </mc:Choice>
    <mc:Fallback xmlns="">
      <p:transition spd="slow" advTm="59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7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79712" y="71432"/>
            <a:ext cx="7056784" cy="61093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Родился в деревне Малые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Жаберичи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Крупского р-на Минской обл. (Белоруссия) в семье рабочего. Белорус. Образование начальное. Работал в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Иныкчанском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приисковом управлении Якутии рабочим. 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В Красную Армию призван 23 марта 1943 год Аллах-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Юньским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райвоенкоматом Якутской АССР. В Красной Армии и в боях ВОВ с марта 1943.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Разведчик 36-го отдельного танкового полка (3-я армия, 1-й Белорус. фронт) рядовой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Околович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И.И. в боях близ сел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Коноплица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, Петровка,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Фалевичи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, Городец (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Рогачёвский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р-н Гомельской обл., Белоруссия) в период 24—26.06.44 г. ликвидировал 3 и пленил 2 вражеских солдат, вынес раненого офицера из горящего танка. 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</a:rPr>
              <a:t>20.07.44 награждён орденом Славы 3 степени.</a:t>
            </a:r>
            <a:br>
              <a:rPr lang="ru-RU" sz="1700" dirty="0">
                <a:solidFill>
                  <a:srgbClr val="002060"/>
                </a:solidFill>
              </a:rPr>
            </a:b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Командир отделения автоматчиков 77-го гвардейского тяжёлого танкового полка (28-я армия, 3-й Белорус. фронт) гвардии младший сержант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Околович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И.И. при прорыве обороны противника в р-не г.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Шталлупёнен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(Восточная Пруссия, ныне Нестеров Калининград. обл.) 13—19.01.45 в числе первых врывался во вражеские траншеи. 14.01.45 в критический момент боя у населённого пункта Альт-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Будупёнен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(Вост. Пруссия, ныне пос. Калиновка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</a:rPr>
              <a:t>Нестеровского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 р-на) возглавил стрелковое подразделение, заменив раненого командира, и поднял бойцов в атаку. 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</a:rPr>
              <a:t>31.01.45 награждён орденом Славы 2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21158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2"/>
    </mc:Choice>
    <mc:Fallback xmlns="">
      <p:transition spd="slow" advTm="80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2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453454"/>
            <a:ext cx="6707088" cy="44012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При ликвидации окруженной группировки противника у населённого пункта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Ланк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(13 км северо-восточного г.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Хайлигенбайль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, Восточной Пруссия, ныне г.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Мамоново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Калининград. обл.),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Бладиау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(ныне пос.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Пятидорожное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Багратионовского р-на Калининград. обл.) 13—18.03.45 сразил несколько гитлеровцев, спас раненого офицера. Был ранен, но поле боя не оставил.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29.06.45 награждён орденом Славы 1 степени.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В ноябре 1946 старшина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Околович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демобилизован. Жил в г. Тулун Иркутской обл. Работал столяром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Тулунторга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. Награждён орденами Отечественной войны 1 ст., Славы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I – II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степени, двумя орденами Славы 3 ст. (15.12.44), медалями, в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т.ч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. «За отвагу».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5"/>
    </mc:Choice>
    <mc:Fallback xmlns="">
      <p:transition spd="slow" advTm="80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07704" y="661472"/>
            <a:ext cx="4392488" cy="5293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«Великая война»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Была великая война в сороковых,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Там на смерть дрались за свободу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За то, чтоб не было невзгоды,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За то, чтоб не было войны.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На минах танки подрывались,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Солдаты на смерть там сражались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И в восемнадцать лет свои,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за нас отдали жизнь свои.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То, что случилось не забудем,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И до конца мы помнить будем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Про подвиг тот в сороковых,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Про тех, кого уж нет в живых.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1"/>
    </mc:Choice>
    <mc:Fallback xmlns="">
      <p:transition spd="slow" advTm="595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28900"/>
            <a:ext cx="2448272" cy="195861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9" y="368660"/>
            <a:ext cx="2952328" cy="432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4920642"/>
            <a:ext cx="5463353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Калашников Юрий Васильевич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1924-1992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КАВАЛЕР ОРДЕНА СЛАВЫ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294288"/>
            <a:ext cx="7092280" cy="64633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Родился г. Бугуруслан Оренбургской области в семье служащего. Русский. Окончил 7 классов в 1938 г. Работал учетчиком планового отдела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Усть-Алахской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базы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Золотопродснаб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 Якутии. В Красной Армии с августа 1942 г. Обучался в Черниговском военно-инженерном училище, которое было расформировано.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 фронте в ВОВ с июля 1944 г. Сапёр 114-го отдельного гвардейского саперного батальона (100-я гвардейская стрелковая дивизия, 7-я армия, Карельский фронт) гвардии рядовой Калашников Ю.В. при форсировании р. Свирь в р-не г. Лодейное Поле у населённого пункта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Мирошкиничи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21.06.44 г. под сильным огнем, будучи старшим лодки, переправил 2 стрелковых отделения на правый берег реки. 3.07.44 под огнем разминировал мост на дороге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Пучейло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—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Палахта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(Карелия), чем обеспечил продвижение наших войск. 8.07.44 в ходе разведки в р-не оз.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Пюсрея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-Лапши (Карелия) вынес из-под огня тяжелораненого разведчика.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31.7.44 награждён орденом Славы 3 степени.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Командир сапёрного отделения того же сапёрного батальона и дивизии (9-я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гв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армия, 3-й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Укр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фронт) К. 5.04.45 южнее г.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Медлинг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(10 км юго-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зап.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г. Вена, Австрия), действуя в боевых порядках пехоты, вместе с бойцами под огнем разминировал 6 мостов. </a:t>
            </a:r>
          </a:p>
        </p:txBody>
      </p:sp>
    </p:spTree>
    <p:extLst>
      <p:ext uri="{BB962C8B-B14F-4D97-AF65-F5344CB8AC3E}">
        <p14:creationId xmlns:p14="http://schemas.microsoft.com/office/powerpoint/2010/main" val="33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2"/>
    </mc:Choice>
    <mc:Fallback xmlns="">
      <p:transition spd="slow" advTm="81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8534" y="117693"/>
            <a:ext cx="7116866" cy="674030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Лично обезвредил св. 50 противотанковых мин и 15 мин-сюрпризов. Командуя отделением, на шоссе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Гумпольдскирхен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—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Медлинг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под огнем разобрал 6 баррикад, усиленных фугасами, и одним из первых ворвался в г.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Медлинг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18.04.45 награждён орденом Славы 2 степени.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 6 по 13.04.45, действуя в боевых порядках пехоты на подступах к г. Вена, Калашников Ю.В. обезвредил с отделением 197 противотанковых и 117 противопехотных мин, 17 фугасов. 11.04.45 первым форсировал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Донау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-канал в г. Вена и проделал проход через минное поле, при этом обезвредил 37 противопехотных мин. 13.4.45 вместе с бойцами проделал проход через 17 баррикад, снял 65 противотанковых и 32 противопехотных мины противника. В уличных боях в г. Вена уничтожил 3 вражеских солдат.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30.04.45 награждён орденом Славы 2 степени, 19.08.55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перенаграждён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орденом Славы 1 степени.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октябре 1945 демобилизован. Окончил Чимкентский политехнический техникум. Работал на строительстве, затем гл. специалистом проектного ин-та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Дальгипрорыбпром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». В 1949 г. окончил школу МВД СССР , возвратился в Якутию, 5 лет проработал оперуполномоченным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Тимптонском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РОМ в посёлке Чульман ЯАССР. С 1970 г. гвардии старшина в отставке. Награждён орденами Отечественной войны 1 ст., медалями. </a:t>
            </a:r>
          </a:p>
        </p:txBody>
      </p:sp>
    </p:spTree>
    <p:extLst>
      <p:ext uri="{BB962C8B-B14F-4D97-AF65-F5344CB8AC3E}">
        <p14:creationId xmlns:p14="http://schemas.microsoft.com/office/powerpoint/2010/main" val="28386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2"/>
    </mc:Choice>
    <mc:Fallback xmlns="">
      <p:transition spd="slow" advTm="80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-12854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063584" y="446102"/>
            <a:ext cx="4572000" cy="594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212529"/>
                </a:solidFill>
                <a:latin typeface="Georgia" panose="02040502050405020303" pitchFamily="18" charset="0"/>
              </a:rPr>
              <a:t>Сапёр </a:t>
            </a:r>
          </a:p>
          <a:p>
            <a:pPr algn="ctr"/>
            <a:endParaRPr lang="ru-RU" sz="2000" dirty="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Всю ночь по ледяному насту,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по черным полыньям реки шли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 за сапером коренастым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обозы, танки и полки.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Их вел на запад по просекам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простой, спокойный человек. Прищурившись, смотрел на снег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и мины находил под снегом.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Он шел всю ночь.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Вставал из лога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рассвет в пороховом дыму.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Настанет мир.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На всех дорогах 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Georgia" panose="02040502050405020303" pitchFamily="18" charset="0"/>
              </a:rPr>
              <a:t>поставят памятник ему.</a:t>
            </a:r>
          </a:p>
          <a:p>
            <a:pPr algn="ctr"/>
            <a:r>
              <a:rPr lang="ru-RU" sz="2000" dirty="0">
                <a:solidFill>
                  <a:srgbClr val="6C757D"/>
                </a:solidFill>
                <a:latin typeface="Georgia" panose="02040502050405020303" pitchFamily="18" charset="0"/>
                <a:hlinkClick r:id="rId3" tooltip="Стихи написаны в 1942 году"/>
              </a:rPr>
              <a:t>1942</a:t>
            </a:r>
            <a:endParaRPr lang="ru-RU" sz="2000" dirty="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 algn="ctr"/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Семен Гудзенко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"/>
    </mc:Choice>
    <mc:Fallback xmlns="">
      <p:transition spd="slow" advTm="58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2461364" cy="18889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2808312" cy="39604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80393" y="4963431"/>
            <a:ext cx="5711544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Лухнев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Павел Степанович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(1921-2001)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КАВАЛЕР ОРДЕНА СЛАВЫ</a:t>
            </a:r>
          </a:p>
        </p:txBody>
      </p:sp>
    </p:spTree>
    <p:extLst>
      <p:ext uri="{BB962C8B-B14F-4D97-AF65-F5344CB8AC3E}">
        <p14:creationId xmlns:p14="http://schemas.microsoft.com/office/powerpoint/2010/main" val="1100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"/>
    </mc:Choice>
    <mc:Fallback xmlns="">
      <p:transition spd="slow" advTm="606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7056784" cy="65043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Родился в селе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Куяда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ныне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Эхирит-Булагатского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района Усть-Ордынского Бурятского округа Иркутской области в семье рабочего. Русский. Окончил 4 класса. Работал плотником на молокозаводе г. Якутска.</a:t>
            </a: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 Красную Армию призван в августе 1941 года Якутским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горвоенкоматом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Якутской АССР. В боях Великой Отечественной войны с декабря 1941 года.</a:t>
            </a: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Командир отделения разведки 118-го гвардейского артиллерийского полка гвардии сержант Павел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7 августа 1944 года обнаружил две артиллерийские батареи противника. Одна батарея из четырёх пушек по его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целеуказанию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была поражена. В бою за польскую деревню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Грабно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Воля 10 августа 1944 года отважный артиллерийский разведчик заменил раненого заряжающего орудия, истребил свыше десятка гитлеровцев. Приказом от 25 октября 1944 года гвардии сержант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Павел Степанович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награждён орденом Славы 3-й степени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.14 января 1945 года гвардии сержант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обнаружил около города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Гловачув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расположенного в 24-х с половиной километрах восточнее города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Бялобжеги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две миномётные батареи, в районе города Травка, что в километре восточнее города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Гловачув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батарею 6-ствольных минометов и батарею 105-миллиметровых орудий противника. Все они были подавлены или уничтожены огнём артдивизиона по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целеуказанию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Лухнева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 В бою 15 января 1945 года отважный гвардеец из личного оружия уничтожил двух гитлеровцев. Приказом от 11 марта 1945 года гвардии сержант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Павел Степанович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награждён орденом Славы 2-й степени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3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" y="0"/>
            <a:ext cx="9133851" cy="6858000"/>
          </a:xfrm>
        </p:spPr>
      </p:pic>
      <p:sp>
        <p:nvSpPr>
          <p:cNvPr id="14" name="Прямоугольник 13"/>
          <p:cNvSpPr/>
          <p:nvPr/>
        </p:nvSpPr>
        <p:spPr>
          <a:xfrm>
            <a:off x="1619672" y="476672"/>
            <a:ext cx="6264696" cy="590931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Цель мероприятия 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: создание условий для развития гражданской позиции подростков, студентов воспитания патриотических чувств, уважительного отношения к ветеранам , развивать чувство сострадания, сопереживания; умение понимать и правильно реагировать на исторические факты и события, углубить знания истории Великой Отечественной войны.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Обучающие: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рассказать о воинах, принявших участие в сражениях на фронтах Великой Отечественной войны, внёсших неоценимый вклад в общую Победу.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Развивающие: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формирование у воспитанников нравственных ценностей: чувства патриотизма и гордости за свой народ; уважения и трепетного отношения к ветеранам Великой Отечественной войны.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Воспитательные: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формирование патриотизма, уважительного отношения к ветеранам ВОВ.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9"/>
    </mc:Choice>
    <mc:Fallback xmlns="">
      <p:transition spd="slow" advTm="583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435873"/>
            <a:ext cx="6400800" cy="59862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 апреле 1945 года, находясь в боевых порядках пехоты, командир отделения разведки 118-го гвардейского артиллерийского полка гвардии сержант Павел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обнаружил два дзота, шесть пулемётов, которые по его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целеуказаниям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были разбиты. В ходе уличных боев в столице гитлеровской Германии — городе Берлине бесстрашный гвардеец вывел из строя шесть солдат и офицера противника. Он был тяжело ранен, но поля боя не покинул. Указом Президиума Верховного Совета СССР от 15 мая 1946 года за образцовое выполнение заданий командования в боях с немецко-фашистскими захватчиками гвардии сержант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Павел Степанович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награждён орденом Славы 1-й степени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став полным кавалером ордена Славы.</a:t>
            </a: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 1946 году гвардии старшина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Лухнев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П. С. демобилизован. Вернулся на родину. До ухода на заслуженный отдых работал плотником в колхозе.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Награждён орденом Отечественной войны 1-й степени, орденом Красной Звезды, орденами Славы 1-й, 2-й и 3-й степени, медалями.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Именем полного кавалера ордена Славы названа улица в селе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Дундай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Боханского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района, а в Иркутске, в память о нём, установлена мемориальная доска.</a:t>
            </a: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b="0" i="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7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"/>
    </mc:Choice>
    <mc:Fallback xmlns="">
      <p:transition spd="slow" advTm="795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" y="-2845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63227" y="476672"/>
            <a:ext cx="4572000" cy="5847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333333"/>
                </a:solidFill>
                <a:latin typeface="Georgia" panose="02040502050405020303" pitchFamily="18" charset="0"/>
              </a:rPr>
              <a:t>«Есть имена и есть такие даты»</a:t>
            </a:r>
          </a:p>
          <a:p>
            <a:pPr algn="ctr"/>
            <a:endParaRPr lang="ru-RU" sz="2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Есть имена и есть такие даты,-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Они нетленной сущности полны.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Мы в буднях перед ними виноваты,-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Не замолить по праздникам вины.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И славословья музыкою громкой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Не заглушить их памяти святой.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И в наших будут жить они потомках,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Что, может, нас оставят за чертой.</a:t>
            </a:r>
          </a:p>
          <a:p>
            <a:pPr algn="ctr"/>
            <a:endParaRPr lang="ru-RU" sz="2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Александр Твардовский</a:t>
            </a: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5"/>
    </mc:Choice>
    <mc:Fallback xmlns="">
      <p:transition spd="slow" advTm="601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5266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  <a:latin typeface="Georgia" panose="02040502050405020303" pitchFamily="18" charset="0"/>
              </a:rPr>
              <a:t>Никто не забыт, ничто не забыто!</a:t>
            </a:r>
          </a:p>
        </p:txBody>
      </p:sp>
      <p:pic>
        <p:nvPicPr>
          <p:cNvPr id="6" name="Вова Баишев-Мин мантан сэриигэ барбыты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"/>
    </mc:Choice>
    <mc:Fallback xmlns="">
      <p:transition spd="slow" advTm="593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" y="0"/>
            <a:ext cx="913385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846138"/>
            <a:ext cx="6984776" cy="452431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На защиту Отечества встали около 63 тыс.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. В 1941 г. призвано 16964 человек, в 1942 г.- 21449 человек, в 1943 г.- 13894 человек, в 1944 г. – 7522 человек. К ним надо прибавить призванных в 1939 – 1940 гг. – 738 человек. Добровольцами на фронт ушли аспиранты и студенты обучающиеся в центральных вузах страны. На полях сражений героически пали и пропали без вести свыше 38415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, что составило 61,3 % от общего призыва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0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76672"/>
            <a:ext cx="6984776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Воины из Якутии служили во всех родах войск, показывая дисциплинированность, самоотверженность и мужество. Они прославились как отличные снайперы, умелые разведчики, отважные артиллеристы, танкисты, летчики. За проявленный героизм 24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были удостоены высокого звания Героя Советского Союза, 4 — стали полными кавалерами ордена Славы, 6 человек удостоены орденов Богдана Хмельницкого, Александра Невского и Нахимова, свыше десяти тысяч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награждены боевыми орденами и медалями. Высокое мастерство и мужество проявили в боях с врагом воины-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, проходившие службу в различных частях военной авиации. За проявленный героизм 24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стали Героями Советского Союза и 1 Героем Российской Федерации. 4 воина-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удостоены ордена Славы трех степеней. Орденами Славы II и III степеней награждены 25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. Орденами Красной Звезды, по неполным данным, 1300 наших солдат и офицеров, в том числе четырьмя – 1, тремя -3, двумя – 44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якутянина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53C672-A989-4BF6-A095-EDCCFD1A0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"/>
            <a:ext cx="7056784" cy="286232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Орден Славы трех степеней был учреждён в Красной армии только к середине войны, когда шел 1943 год. Он был задуман как одна из самых почитаемых в дореволюционной России наград — Георгиевский крест. Имел ту же ленточку и меньшее количество степеней. У «Георгия» их четыре. 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Это была высшая солдатская награда. Орден  вручался за личные воинские заслуги, подвиг. И только рядовым и сержантскому составу, в авиации — лицам, имеющим звание младшего лейтенанта.</a:t>
            </a:r>
            <a:endParaRPr lang="ru-RU" b="0" i="0" dirty="0">
              <a:solidFill>
                <a:schemeClr val="accent5">
                  <a:lumMod val="50000"/>
                </a:schemeClr>
              </a:solidFill>
              <a:effectLst/>
              <a:latin typeface="Helvetica Neu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8975"/>
            <a:ext cx="4752528" cy="314161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AE06C2F-1056-4234-A93A-2CA2826E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62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"/>
    </mc:Choice>
    <mc:Fallback xmlns="">
      <p:transition spd="slow" advTm="60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" name="Прямоугольник 15"/>
          <p:cNvSpPr/>
          <p:nvPr/>
        </p:nvSpPr>
        <p:spPr>
          <a:xfrm>
            <a:off x="2985476" y="5012238"/>
            <a:ext cx="5692584" cy="16619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Петров Дмитрий </a:t>
            </a:r>
            <a:r>
              <a:rPr lang="ru-RU" sz="2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Ананьевич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1921-1971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КАВАЛЕР ОРДЕНА СЛАВЫ</a:t>
            </a:r>
          </a:p>
          <a:p>
            <a:pPr algn="ctr"/>
            <a:endParaRPr lang="ru-RU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76" y="603861"/>
            <a:ext cx="2979052" cy="41081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6519"/>
            <a:ext cx="2258214" cy="200496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60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1"/>
    </mc:Choice>
    <mc:Fallback xmlns="">
      <p:transition spd="slow" advTm="66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" name="Прямоугольник 17"/>
          <p:cNvSpPr/>
          <p:nvPr/>
        </p:nvSpPr>
        <p:spPr>
          <a:xfrm>
            <a:off x="1835696" y="26878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74345"/>
            <a:ext cx="7056784" cy="590931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Родился с.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Боробул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ныне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Таттинского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р-на Якутии в семье крестьянина. Якут. Член КПСС с 1948 г. Окончил 7 классов. Работал инспектором отдела соцобеспечения, затем счетоводом промартели. В Красной Армии с 1942.</a:t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dirty="0">
                <a:solidFill>
                  <a:srgbClr val="002060"/>
                </a:solidFill>
                <a:latin typeface="+mj-lt"/>
              </a:rPr>
              <a:t>В боях ВОВ с апреля 1944 г. Пулеметчик моторизированного батальона автоматчиков 65-й танковой бригады (11-й танковый корпус, 1-й Белорусский фронт) сержант Петров Д.А. в составе отделения, в ночь на 20.07.44 г. форсировал р. Западный Буг в р-не города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Любомль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Волын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 обл., Украина), проник в траншею противника, гранатами и огнем из пулемета содействовал захвату переправы и удержанию ее до подхода основных сил. В бою уничтожил 9 гитлеровцев. 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27.07.44 награждён орденом Славы 3 степени.</a:t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dirty="0">
                <a:solidFill>
                  <a:srgbClr val="002060"/>
                </a:solidFill>
                <a:latin typeface="+mj-lt"/>
              </a:rPr>
              <a:t>Петров Д.А. в составе тех же бригады, корпуса (1-й Белорус. фронт) 2.02.45 в числе первых ворвался в населённый пункт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Треттин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(сев.-вост. г. Франкфурт-на-Одере, Германия), ликвидировал расчет вражеской пушки, чем способствовал продвижению наших танков. В уличных боях, истребил 8 фашистских солдат. 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25.03.45 награждён орденом Славы 2 степени.</a:t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"/>
    </mc:Choice>
    <mc:Fallback xmlns="">
      <p:transition spd="slow" advTm="79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339752" y="404664"/>
            <a:ext cx="6048672" cy="624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20.04.45 Петров Д.А. в составе той же бригады, корпуса (1-я гвардейская танковая армия, 1-й Белорус. фронт) в бою за населённого пункта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Хоэнштейн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(вост. Берлина, Германия), рискуя жизнью, подполз к вражескому дзоту, забросал его гранатами, уничтожил пулеметчиков. Был ранен, но поле боя не оставил.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 31.05.45 награждён орденом Славы 1 степени.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В 1946 г. демобилизован. Вернулся на родину. Работал директором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Таттинского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районного музея, инструктором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Таттинского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районного комитета КПСС, мастером производственного дорожного участка. Жил в г. Якутске. Награжден медалями. Его именем названы переулок в г. Якутске, улица  в с.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Ытык-Кюёль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Алексеевского р-на. На въезде в село установлен памятник. Указом президента Республики Саха (Якутия) от 17.06.2006 г. № 2823 в целях увековеченья памяти Д.А. Петрова его имя присвоено МОБУ 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Ытык-Кёльская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СОШ №2»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1"/>
    </mc:Choice>
    <mc:Fallback xmlns="">
      <p:transition spd="slow" advTm="82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7400" y="404664"/>
            <a:ext cx="4572000" cy="5847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Мин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мантан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сэриигэ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барбытым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Кыракый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балаҕан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дьиэбиттэн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,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Ыраахха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диэритин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кэтэһэн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Турбута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кырдьаҕас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мин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аҕам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.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Мин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мантан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сэриигэ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барбытым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Бар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дьонум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алгыһын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ыламмын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,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Далбаатыы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хаалбыта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алааһым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Будьурхай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баттахтаах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тыатыныын</a:t>
            </a:r>
            <a: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  <a:t>.</a:t>
            </a: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br>
              <a:rPr lang="ru-RU" sz="2200" b="1" dirty="0">
                <a:solidFill>
                  <a:srgbClr val="232323"/>
                </a:solidFill>
                <a:latin typeface="Georgia" panose="02040502050405020303" pitchFamily="18" charset="0"/>
              </a:rPr>
            </a:br>
            <a:r>
              <a:rPr lang="ru-RU" sz="2200" b="1" dirty="0" err="1">
                <a:solidFill>
                  <a:srgbClr val="232323"/>
                </a:solidFill>
                <a:latin typeface="Georgia" panose="02040502050405020303" pitchFamily="18" charset="0"/>
              </a:rPr>
              <a:t>И.И.Артамонов</a:t>
            </a: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999">
        <p:cut/>
      </p:transition>
    </mc:Choice>
    <mc:Fallback xmlns="">
      <p:transition advTm="5999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1182</TotalTime>
  <Words>873</Words>
  <Application>Microsoft Office PowerPoint</Application>
  <PresentationFormat>Экран (4:3)</PresentationFormat>
  <Paragraphs>79</Paragraphs>
  <Slides>22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Arial</vt:lpstr>
      <vt:lpstr>Book Antiqua</vt:lpstr>
      <vt:lpstr>Calibri</vt:lpstr>
      <vt:lpstr>Georgia</vt:lpstr>
      <vt:lpstr>Helvetica Neue</vt:lpstr>
      <vt:lpstr>Lucida Sans</vt:lpstr>
      <vt:lpstr>Raleway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«Снайперы Якутии»</dc:title>
  <dc:creator>Библиотека</dc:creator>
  <cp:lastModifiedBy>Роман</cp:lastModifiedBy>
  <cp:revision>134</cp:revision>
  <dcterms:created xsi:type="dcterms:W3CDTF">2018-02-08T07:06:16Z</dcterms:created>
  <dcterms:modified xsi:type="dcterms:W3CDTF">2020-05-07T16:43:42Z</dcterms:modified>
</cp:coreProperties>
</file>