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5" r:id="rId3"/>
    <p:sldId id="264" r:id="rId4"/>
    <p:sldId id="263" r:id="rId5"/>
    <p:sldId id="266" r:id="rId6"/>
    <p:sldId id="267" r:id="rId7"/>
    <p:sldId id="268" r:id="rId8"/>
    <p:sldId id="269" r:id="rId9"/>
    <p:sldId id="272" r:id="rId10"/>
    <p:sldId id="271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0"/>
    <a:srgbClr val="800000"/>
    <a:srgbClr val="B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>
        <p:scale>
          <a:sx n="60" d="100"/>
          <a:sy n="60" d="100"/>
        </p:scale>
        <p:origin x="-168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F4477-DC1D-4126-BC5C-B535CFA57D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326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34793-E9AB-4A9A-8CE5-2DFEB58154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74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3816F-CD7D-4393-A3BF-47F07D6F58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8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F7EC0-E67E-481A-8020-0A3D7F299C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146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7822C-156B-4868-8C66-AD690FA9B0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92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6A9B6-70E9-4A7F-B670-4F5C391884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00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AFC6A-78A3-4718-A27B-0DA4FAB916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797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D7AB8-E503-4CE1-A443-17B0AB2483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865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6BA64-D5DE-498A-B187-6DD8BC1731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162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BCF15-3015-4EC6-A4A1-89AC540936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349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1A073-9F6B-4304-A0AF-898F7CF29E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48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FE4A51C9-FCF0-40D2-861A-E57048E2A5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5877272"/>
            <a:ext cx="7306690" cy="697632"/>
          </a:xfrm>
        </p:spPr>
        <p:txBody>
          <a:bodyPr/>
          <a:lstStyle/>
          <a:p>
            <a:pPr eaLnBrk="1" hangingPunct="1"/>
            <a:r>
              <a:rPr lang="ru-RU" sz="1800" i="1" dirty="0"/>
              <a:t>Якутск, 2020 г.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1680" y="290614"/>
            <a:ext cx="6984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Министерство образования и науки РС(Я)</a:t>
            </a:r>
          </a:p>
          <a:p>
            <a:pPr algn="ctr"/>
            <a:r>
              <a:rPr lang="ru-RU" i="1" dirty="0"/>
              <a:t>ГАПОУ Якутский педагогический колледж им. С.Ф. Гоголева</a:t>
            </a:r>
          </a:p>
          <a:p>
            <a:pPr algn="ctr"/>
            <a:r>
              <a:rPr lang="ru-RU" i="1" dirty="0"/>
              <a:t>Школьное отделение </a:t>
            </a:r>
            <a:endParaRPr lang="ru-RU" i="1" dirty="0" smtClean="0"/>
          </a:p>
          <a:p>
            <a:pPr algn="ctr"/>
            <a:r>
              <a:rPr lang="ru-RU" i="1" dirty="0" smtClean="0"/>
              <a:t>Преподавание в начальных классах, группа 18-А</a:t>
            </a:r>
            <a:endParaRPr lang="en-US" i="1" dirty="0" smtClean="0"/>
          </a:p>
          <a:p>
            <a:pPr algn="ctr"/>
            <a:endParaRPr lang="ru-RU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79741" y="3274443"/>
            <a:ext cx="75608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rgbClr val="8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itchFamily="66" charset="0"/>
              </a:rPr>
              <a:t>«Дети войны Якутского педагогического колледжа </a:t>
            </a:r>
          </a:p>
          <a:p>
            <a:pPr algn="ctr"/>
            <a:r>
              <a:rPr lang="ru-RU" sz="4800" b="1" dirty="0" smtClean="0">
                <a:ln w="11430"/>
                <a:solidFill>
                  <a:srgbClr val="8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itchFamily="66" charset="0"/>
              </a:rPr>
              <a:t>имени С.Ф .Гоголева»</a:t>
            </a:r>
            <a:endParaRPr lang="ru-RU" sz="4800" b="1" dirty="0">
              <a:ln w="11430"/>
              <a:solidFill>
                <a:srgbClr val="8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9" t="8285" r="30642" b="2960"/>
          <a:stretch/>
        </p:blipFill>
        <p:spPr>
          <a:xfrm>
            <a:off x="4414840" y="1767942"/>
            <a:ext cx="1490642" cy="1493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8" y="4653136"/>
            <a:ext cx="2646305" cy="249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35696" y="1196752"/>
            <a:ext cx="6984776" cy="5040560"/>
          </a:xfrm>
        </p:spPr>
        <p:txBody>
          <a:bodyPr/>
          <a:lstStyle/>
          <a:p>
            <a:pPr algn="just"/>
            <a:r>
              <a:rPr lang="ru-RU" sz="2400" dirty="0" smtClean="0"/>
              <a:t>«Технология интеллектуального оздоровления» отмечена грамотой республиканской выставки «Мы – за здоровый образ жизни».</a:t>
            </a:r>
          </a:p>
          <a:p>
            <a:pPr algn="just"/>
            <a:r>
              <a:rPr lang="ru-RU" sz="2400" dirty="0" smtClean="0"/>
              <a:t>«Проектирование собственного саморазвития» отмечен дипломом Всероссийской выставки «Школа 2000».</a:t>
            </a:r>
          </a:p>
          <a:p>
            <a:pPr algn="just"/>
            <a:r>
              <a:rPr lang="ru-RU" sz="2400" dirty="0" smtClean="0"/>
              <a:t>Сборник «Учебный диалог – основа развития Мышления и Деятельности» получил признание участников Российского научно-практических конференций.</a:t>
            </a:r>
          </a:p>
          <a:p>
            <a:pPr algn="just"/>
            <a:r>
              <a:rPr lang="ru-RU" sz="2400" dirty="0" smtClean="0"/>
              <a:t>«Проектирование собственного саморазвития» отмечен дипломом Хабаровским департаментом среди специалистов образования.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Научные публикации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082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Степанова </a:t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Валентина Егоровна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8" y="1844824"/>
            <a:ext cx="4402832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Степанова </a:t>
            </a:r>
            <a:r>
              <a:rPr lang="ru-RU" dirty="0" smtClean="0"/>
              <a:t>Валентина Егоровна </a:t>
            </a:r>
            <a:r>
              <a:rPr lang="ru-RU" dirty="0"/>
              <a:t>– кандидат философских наук, заслуженный учитель РС(Я), почетный профессор Якутского педагогического колледжа им. </a:t>
            </a:r>
            <a:r>
              <a:rPr lang="ru-RU" dirty="0" err="1"/>
              <a:t>С.Ф.Гоголева</a:t>
            </a:r>
            <a:r>
              <a:rPr lang="ru-RU" dirty="0"/>
              <a:t>, учитель учителей РС(Я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1026" name="Picture 2" descr="C:\Users\Ангелина\Desktop\Новая папка\IMG-20200504-WA0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3183306" cy="4209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63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биография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123728" y="1600200"/>
            <a:ext cx="6563072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600" dirty="0"/>
              <a:t>Родилась в 1941 г. в 1 </a:t>
            </a:r>
            <a:r>
              <a:rPr lang="ru-RU" sz="2600" dirty="0" err="1"/>
              <a:t>Мельжехинском</a:t>
            </a:r>
            <a:r>
              <a:rPr lang="ru-RU" sz="2600" dirty="0"/>
              <a:t> наслеге </a:t>
            </a:r>
            <a:r>
              <a:rPr lang="ru-RU" sz="2600" dirty="0" err="1"/>
              <a:t>Мегино-Кангаласского</a:t>
            </a:r>
            <a:r>
              <a:rPr lang="ru-RU" sz="2600" dirty="0"/>
              <a:t> района. </a:t>
            </a:r>
          </a:p>
          <a:p>
            <a:pPr marL="0" indent="0" algn="just">
              <a:buNone/>
            </a:pPr>
            <a:r>
              <a:rPr lang="ru-RU" sz="2600" dirty="0" smtClean="0"/>
              <a:t>Мать </a:t>
            </a:r>
            <a:r>
              <a:rPr lang="ru-RU" sz="2600" dirty="0"/>
              <a:t>– </a:t>
            </a:r>
            <a:r>
              <a:rPr lang="ru-RU" sz="2600" dirty="0" err="1"/>
              <a:t>Кривогорницына</a:t>
            </a:r>
            <a:r>
              <a:rPr lang="ru-RU" sz="2600" dirty="0"/>
              <a:t> Агафья Романовна имела двухклассное образование, являлась простой труженицей. Отец – Степанов Егор Тимофеевич, будучи председателем колхоза «Куйбышев» </a:t>
            </a:r>
            <a:r>
              <a:rPr lang="ru-RU" sz="2600" dirty="0" err="1"/>
              <a:t>Мегино-Кангаласского</a:t>
            </a:r>
            <a:r>
              <a:rPr lang="ru-RU" sz="2600" dirty="0"/>
              <a:t> района в 1942 </a:t>
            </a:r>
            <a:r>
              <a:rPr lang="ru-RU" sz="2600" dirty="0" smtClean="0"/>
              <a:t>г. </a:t>
            </a:r>
            <a:r>
              <a:rPr lang="ru-RU" sz="2600" dirty="0"/>
              <a:t>был призван в армию и погиб под Сталинградом.</a:t>
            </a:r>
          </a:p>
        </p:txBody>
      </p:sp>
    </p:spTree>
    <p:extLst>
      <p:ext uri="{BB962C8B-B14F-4D97-AF65-F5344CB8AC3E}">
        <p14:creationId xmlns:p14="http://schemas.microsoft.com/office/powerpoint/2010/main" val="378054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Обучение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484784"/>
            <a:ext cx="4110608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Валентина Егоровна училась в </a:t>
            </a:r>
            <a:r>
              <a:rPr lang="ru-RU" dirty="0" smtClean="0"/>
              <a:t>1 </a:t>
            </a:r>
            <a:r>
              <a:rPr lang="ru-RU" dirty="0" err="1" smtClean="0"/>
              <a:t>Мельжехсинской</a:t>
            </a:r>
            <a:r>
              <a:rPr lang="ru-RU" dirty="0" smtClean="0"/>
              <a:t> семилетней школе, окончила </a:t>
            </a:r>
            <a:r>
              <a:rPr lang="ru-RU" dirty="0" err="1" smtClean="0"/>
              <a:t>Майинскую</a:t>
            </a:r>
            <a:r>
              <a:rPr lang="ru-RU" dirty="0" smtClean="0"/>
              <a:t> среднюю школу. После поступила в Ленинградский пединститут им. </a:t>
            </a:r>
            <a:r>
              <a:rPr lang="ru-RU" dirty="0" err="1" smtClean="0"/>
              <a:t>А.И.Герцена</a:t>
            </a:r>
            <a:r>
              <a:rPr lang="ru-RU" dirty="0" smtClean="0"/>
              <a:t>, который окончила в 1965 году.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5"/>
          <a:stretch/>
        </p:blipFill>
        <p:spPr bwMode="auto">
          <a:xfrm>
            <a:off x="683568" y="1772816"/>
            <a:ext cx="3600400" cy="4084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86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Трудовая деятельность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7944" y="1340768"/>
            <a:ext cx="4762872" cy="4569371"/>
          </a:xfrm>
        </p:spPr>
        <p:txBody>
          <a:bodyPr/>
          <a:lstStyle/>
          <a:p>
            <a:pPr marL="0" indent="0" algn="just">
              <a:buNone/>
            </a:pPr>
            <a:r>
              <a:rPr lang="ru-RU" sz="2600" dirty="0" smtClean="0"/>
              <a:t>Валентина Егоровна начала свою педагогическую деятельность в 1965 году учителем начальных классов </a:t>
            </a:r>
            <a:r>
              <a:rPr lang="ru-RU" sz="2600" dirty="0" err="1" smtClean="0"/>
              <a:t>Хаптагайской</a:t>
            </a:r>
            <a:r>
              <a:rPr lang="ru-RU" sz="2600" dirty="0" smtClean="0"/>
              <a:t> восьмилетней школы </a:t>
            </a:r>
            <a:r>
              <a:rPr lang="ru-RU" sz="2600" dirty="0" err="1" smtClean="0"/>
              <a:t>Мегино-Кангаласского</a:t>
            </a:r>
            <a:r>
              <a:rPr lang="ru-RU" sz="2600" dirty="0" smtClean="0"/>
              <a:t> района. За годы работы в данной школы молодой специалист становится учителем-экспериментатором опорной школы ЯФ ИНШ по апробации обучения по системе </a:t>
            </a:r>
            <a:r>
              <a:rPr lang="ru-RU" sz="2600" dirty="0" err="1" smtClean="0"/>
              <a:t>Л.В.Занкова</a:t>
            </a:r>
            <a:r>
              <a:rPr lang="ru-RU" sz="2600" dirty="0" smtClean="0"/>
              <a:t>. </a:t>
            </a:r>
            <a:endParaRPr lang="ru-RU" sz="26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2" t="16105" r="39511" b="40491"/>
          <a:stretch/>
        </p:blipFill>
        <p:spPr bwMode="auto">
          <a:xfrm>
            <a:off x="552944" y="2157811"/>
            <a:ext cx="3226968" cy="3410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1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779912" y="548680"/>
            <a:ext cx="4978896" cy="543346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По окончании эксперимента в 1968 году </a:t>
            </a:r>
            <a:r>
              <a:rPr lang="ru-RU" dirty="0" smtClean="0"/>
              <a:t>Валентина Егоровна была </a:t>
            </a:r>
            <a:r>
              <a:rPr lang="ru-RU" dirty="0" smtClean="0"/>
              <a:t>приглашена методистом кабинета начальных классов ЯРИУУ. </a:t>
            </a:r>
            <a:r>
              <a:rPr lang="ru-RU" dirty="0" smtClean="0"/>
              <a:t>Она же стала </a:t>
            </a:r>
            <a:r>
              <a:rPr lang="ru-RU" dirty="0" smtClean="0"/>
              <a:t>инициатором создания первой национальной авторской школы и обобщила опыт ее работы в книге «</a:t>
            </a:r>
            <a:r>
              <a:rPr lang="ru-RU" dirty="0" err="1" smtClean="0"/>
              <a:t>Эльгяйская</a:t>
            </a:r>
            <a:r>
              <a:rPr lang="ru-RU" dirty="0" smtClean="0"/>
              <a:t> национальная школа 1 ступени», разработала концепцию саморазвития «</a:t>
            </a:r>
            <a:r>
              <a:rPr lang="ru-RU" dirty="0" err="1" smtClean="0"/>
              <a:t>Бэйээни</a:t>
            </a:r>
            <a:r>
              <a:rPr lang="ru-RU" dirty="0" smtClean="0"/>
              <a:t> </a:t>
            </a:r>
            <a:r>
              <a:rPr lang="ru-RU" dirty="0" err="1" smtClean="0"/>
              <a:t>сайыннарыы</a:t>
            </a:r>
            <a:r>
              <a:rPr lang="ru-RU" dirty="0" smtClean="0"/>
              <a:t>».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"/>
          <a:stretch/>
        </p:blipFill>
        <p:spPr bwMode="auto">
          <a:xfrm>
            <a:off x="611560" y="1308538"/>
            <a:ext cx="2911740" cy="4529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61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8" y="476672"/>
            <a:ext cx="4402832" cy="543346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В 1994 г. </a:t>
            </a:r>
            <a:r>
              <a:rPr lang="ru-RU" dirty="0" smtClean="0"/>
              <a:t>была </a:t>
            </a:r>
            <a:r>
              <a:rPr lang="ru-RU" dirty="0" smtClean="0"/>
              <a:t>приглашена в качестве заведующей кафедрой начального образования в Якутскую национальную гимназию. Разработала психологическое и педагогическое основание Концепции развития ЯГНГ. Является инициатором открытия классов развивающего обучения на языке </a:t>
            </a:r>
            <a:r>
              <a:rPr lang="ru-RU" dirty="0" err="1" smtClean="0"/>
              <a:t>саха</a:t>
            </a:r>
            <a:r>
              <a:rPr lang="ru-RU" dirty="0" smtClean="0"/>
              <a:t> в республике.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5" r="22483"/>
          <a:stretch/>
        </p:blipFill>
        <p:spPr bwMode="auto">
          <a:xfrm>
            <a:off x="611560" y="1094443"/>
            <a:ext cx="3456384" cy="4710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71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99992" y="764704"/>
            <a:ext cx="4402832" cy="550547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/>
              <a:t>С 1996-2006 </a:t>
            </a:r>
            <a:r>
              <a:rPr lang="ru-RU" sz="2400" dirty="0" err="1" smtClean="0"/>
              <a:t>г.г</a:t>
            </a:r>
            <a:r>
              <a:rPr lang="ru-RU" sz="2400" dirty="0" smtClean="0"/>
              <a:t>. – заместитель директора Якутского педагогического колледжа №1 им. </a:t>
            </a:r>
            <a:r>
              <a:rPr lang="ru-RU" sz="2400" dirty="0" err="1" smtClean="0"/>
              <a:t>С.Ф.Гоголева</a:t>
            </a:r>
            <a:r>
              <a:rPr lang="ru-RU" sz="2400" dirty="0" smtClean="0"/>
              <a:t> по научно-методической работе. Ею разработана философия образования, программа и Концепция развития училища. С 2006 г. – заведующий лабораторией актуальных технологий образовательного процесса этнокультурной направленности в якутских школах при филиале МОУ ЯГНГ «</a:t>
            </a:r>
            <a:r>
              <a:rPr lang="ru-RU" sz="2400" dirty="0" err="1" smtClean="0"/>
              <a:t>Айыы</a:t>
            </a:r>
            <a:r>
              <a:rPr lang="ru-RU" sz="2400" dirty="0" smtClean="0"/>
              <a:t> </a:t>
            </a:r>
            <a:r>
              <a:rPr lang="ru-RU" sz="2400" dirty="0" err="1" smtClean="0"/>
              <a:t>кыьата</a:t>
            </a:r>
            <a:r>
              <a:rPr lang="ru-RU" sz="2400" dirty="0" smtClean="0"/>
              <a:t>».</a:t>
            </a:r>
            <a:endParaRPr lang="ru-RU" sz="24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-945" r="26939" b="945"/>
          <a:stretch/>
        </p:blipFill>
        <p:spPr bwMode="auto">
          <a:xfrm>
            <a:off x="1835696" y="764704"/>
            <a:ext cx="2316410" cy="299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" t="4824" r="3835" b="14549"/>
          <a:stretch/>
        </p:blipFill>
        <p:spPr bwMode="auto">
          <a:xfrm>
            <a:off x="467544" y="3933056"/>
            <a:ext cx="3672408" cy="2415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55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Научные публикации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412776"/>
            <a:ext cx="4038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600" dirty="0" smtClean="0"/>
              <a:t>Валентина Степановна – </a:t>
            </a:r>
            <a:r>
              <a:rPr lang="ru-RU" sz="2600" dirty="0"/>
              <a:t>автор 29 научных публикаций и составитель 4 научно-методических сборников, обобщающих опыт работы педагогического коллектива ЯПК-1 за 1997-2004 </a:t>
            </a:r>
            <a:r>
              <a:rPr lang="ru-RU" sz="2600" dirty="0" err="1"/>
              <a:t>г.г</a:t>
            </a:r>
            <a:r>
              <a:rPr lang="ru-RU" sz="2600" dirty="0"/>
              <a:t>., сборника статей студентов «Становление индивидуальной культуры личности студента».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r="33962"/>
          <a:stretch/>
        </p:blipFill>
        <p:spPr bwMode="auto">
          <a:xfrm>
            <a:off x="555022" y="1484784"/>
            <a:ext cx="2808312" cy="337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" t="10223" r="43688" b="40715"/>
          <a:stretch/>
        </p:blipFill>
        <p:spPr bwMode="auto">
          <a:xfrm>
            <a:off x="1979712" y="4133233"/>
            <a:ext cx="2479212" cy="2297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41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426</Words>
  <Application>Microsoft Office PowerPoint</Application>
  <PresentationFormat>Экран (4:3)</PresentationFormat>
  <Paragraphs>26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Оформление по умолчанию</vt:lpstr>
      <vt:lpstr>Презентация PowerPoint</vt:lpstr>
      <vt:lpstr>Степанова  Валентина Егоровна</vt:lpstr>
      <vt:lpstr>биография</vt:lpstr>
      <vt:lpstr>Обучение </vt:lpstr>
      <vt:lpstr>Трудовая деятельность </vt:lpstr>
      <vt:lpstr>Презентация PowerPoint</vt:lpstr>
      <vt:lpstr>Презентация PowerPoint</vt:lpstr>
      <vt:lpstr>Презентация PowerPoint</vt:lpstr>
      <vt:lpstr>Научные публикации</vt:lpstr>
      <vt:lpstr>Научные публикации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Ангелина</cp:lastModifiedBy>
  <cp:revision>46</cp:revision>
  <dcterms:created xsi:type="dcterms:W3CDTF">2012-08-12T16:04:58Z</dcterms:created>
  <dcterms:modified xsi:type="dcterms:W3CDTF">2020-05-04T12:59:20Z</dcterms:modified>
</cp:coreProperties>
</file>