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67" r:id="rId3"/>
    <p:sldId id="265" r:id="rId4"/>
    <p:sldId id="268" r:id="rId5"/>
    <p:sldId id="260" r:id="rId6"/>
    <p:sldId id="261" r:id="rId7"/>
    <p:sldId id="262" r:id="rId8"/>
    <p:sldId id="263" r:id="rId9"/>
    <p:sldId id="269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-132" y="-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EAF93E98-9B16-4C88-8794-4787EAB62B9B}" type="datetimeFigureOut">
              <a:rPr lang="ru-RU" smtClean="0"/>
              <a:pPr/>
              <a:t>01.01.2003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81D77C83-F1FD-4DB4-99CD-C7A7CA299D9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38336192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3E98-9B16-4C88-8794-4787EAB62B9B}" type="datetimeFigureOut">
              <a:rPr lang="ru-RU" smtClean="0"/>
              <a:pPr/>
              <a:t>01.01.2003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77C83-F1FD-4DB4-99CD-C7A7CA299D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32037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3E98-9B16-4C88-8794-4787EAB62B9B}" type="datetimeFigureOut">
              <a:rPr lang="ru-RU" smtClean="0"/>
              <a:pPr/>
              <a:t>01.01.2003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77C83-F1FD-4DB4-99CD-C7A7CA299D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88842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3E98-9B16-4C88-8794-4787EAB62B9B}" type="datetimeFigureOut">
              <a:rPr lang="ru-RU" smtClean="0"/>
              <a:pPr/>
              <a:t>01.01.2003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77C83-F1FD-4DB4-99CD-C7A7CA299D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59094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3E98-9B16-4C88-8794-4787EAB62B9B}" type="datetimeFigureOut">
              <a:rPr lang="ru-RU" smtClean="0"/>
              <a:pPr/>
              <a:t>01.01.2003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77C83-F1FD-4DB4-99CD-C7A7CA299D9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2101065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3E98-9B16-4C88-8794-4787EAB62B9B}" type="datetimeFigureOut">
              <a:rPr lang="ru-RU" smtClean="0"/>
              <a:pPr/>
              <a:t>01.01.2003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77C83-F1FD-4DB4-99CD-C7A7CA299D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90442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3E98-9B16-4C88-8794-4787EAB62B9B}" type="datetimeFigureOut">
              <a:rPr lang="ru-RU" smtClean="0"/>
              <a:pPr/>
              <a:t>01.01.2003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77C83-F1FD-4DB4-99CD-C7A7CA299D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060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3E98-9B16-4C88-8794-4787EAB62B9B}" type="datetimeFigureOut">
              <a:rPr lang="ru-RU" smtClean="0"/>
              <a:pPr/>
              <a:t>01.01.2003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77C83-F1FD-4DB4-99CD-C7A7CA299D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8018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3E98-9B16-4C88-8794-4787EAB62B9B}" type="datetimeFigureOut">
              <a:rPr lang="ru-RU" smtClean="0"/>
              <a:pPr/>
              <a:t>01.01.2003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77C83-F1FD-4DB4-99CD-C7A7CA299D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27220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3E98-9B16-4C88-8794-4787EAB62B9B}" type="datetimeFigureOut">
              <a:rPr lang="ru-RU" smtClean="0"/>
              <a:pPr/>
              <a:t>01.01.2003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77C83-F1FD-4DB4-99CD-C7A7CA299D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114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3E98-9B16-4C88-8794-4787EAB62B9B}" type="datetimeFigureOut">
              <a:rPr lang="ru-RU" smtClean="0"/>
              <a:pPr/>
              <a:t>01.01.2003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77C83-F1FD-4DB4-99CD-C7A7CA299D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7582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EAF93E98-9B16-4C88-8794-4787EAB62B9B}" type="datetimeFigureOut">
              <a:rPr lang="ru-RU" smtClean="0"/>
              <a:pPr/>
              <a:t>01.01.2003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81D77C83-F1FD-4DB4-99CD-C7A7CA299D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7212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            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ru-RU" b="1" dirty="0" smtClean="0"/>
              <a:t>  </a:t>
            </a:r>
          </a:p>
          <a:p>
            <a:r>
              <a:rPr lang="ru-RU" b="1" dirty="0" smtClean="0"/>
              <a:t>                  </a:t>
            </a:r>
            <a:r>
              <a:rPr lang="ru-RU" sz="7600" b="1" dirty="0" smtClean="0">
                <a:solidFill>
                  <a:srgbClr val="FF0000"/>
                </a:solidFill>
              </a:rPr>
              <a:t>ГАПОУ </a:t>
            </a:r>
            <a:r>
              <a:rPr lang="ru-RU" sz="7600" b="1" dirty="0" smtClean="0">
                <a:solidFill>
                  <a:srgbClr val="FF0000"/>
                </a:solidFill>
              </a:rPr>
              <a:t>РС (Я) «Якутский педагогический колледж </a:t>
            </a:r>
            <a:r>
              <a:rPr lang="ru-RU" sz="7600" b="1" dirty="0" smtClean="0">
                <a:solidFill>
                  <a:srgbClr val="FF0000"/>
                </a:solidFill>
              </a:rPr>
              <a:t> </a:t>
            </a:r>
          </a:p>
          <a:p>
            <a:pPr>
              <a:buNone/>
            </a:pPr>
            <a:r>
              <a:rPr lang="ru-RU" sz="7600" b="1" dirty="0" smtClean="0">
                <a:solidFill>
                  <a:srgbClr val="FF0000"/>
                </a:solidFill>
              </a:rPr>
              <a:t> </a:t>
            </a:r>
            <a:r>
              <a:rPr lang="ru-RU" sz="7600" b="1" dirty="0" smtClean="0">
                <a:solidFill>
                  <a:srgbClr val="FF0000"/>
                </a:solidFill>
              </a:rPr>
              <a:t>                                       им</a:t>
            </a:r>
            <a:r>
              <a:rPr lang="ru-RU" sz="7600" b="1" dirty="0" smtClean="0">
                <a:solidFill>
                  <a:srgbClr val="FF0000"/>
                </a:solidFill>
              </a:rPr>
              <a:t>. С.Ф.Гоголева»</a:t>
            </a:r>
          </a:p>
          <a:p>
            <a:endParaRPr lang="ru-RU" sz="76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sz="12800" b="1" i="1" dirty="0" smtClean="0">
                <a:solidFill>
                  <a:srgbClr val="FF0000"/>
                </a:solidFill>
              </a:rPr>
              <a:t>Поездка студентов по местам </a:t>
            </a:r>
            <a:r>
              <a:rPr lang="ru-RU" sz="12800" b="1" i="1" smtClean="0">
                <a:solidFill>
                  <a:srgbClr val="FF0000"/>
                </a:solidFill>
              </a:rPr>
              <a:t>боевой     	славы </a:t>
            </a:r>
            <a:r>
              <a:rPr lang="ru-RU" sz="12800" b="1" i="1" dirty="0" smtClean="0">
                <a:solidFill>
                  <a:srgbClr val="FF0000"/>
                </a:solidFill>
              </a:rPr>
              <a:t>«Москва – Волгоград»</a:t>
            </a:r>
          </a:p>
          <a:p>
            <a:endParaRPr lang="ru-RU" sz="7600" b="1" dirty="0" smtClean="0">
              <a:solidFill>
                <a:srgbClr val="FF0000"/>
              </a:solidFill>
            </a:endParaRPr>
          </a:p>
          <a:p>
            <a:endParaRPr lang="ru-RU" sz="7600" b="1" dirty="0" smtClean="0">
              <a:solidFill>
                <a:srgbClr val="FF0000"/>
              </a:solidFill>
            </a:endParaRPr>
          </a:p>
          <a:p>
            <a:endParaRPr lang="ru-RU" sz="76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sz="7600" b="1" dirty="0" smtClean="0">
                <a:solidFill>
                  <a:srgbClr val="FF0000"/>
                </a:solidFill>
              </a:rPr>
              <a:t>                                                  Якутск, 2020г.</a:t>
            </a:r>
            <a:endParaRPr lang="ru-RU" sz="7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 площадь</a:t>
            </a:r>
            <a:b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Вечный огонь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7972"/>
          <a:stretch/>
        </p:blipFill>
        <p:spPr>
          <a:xfrm rot="5400000">
            <a:off x="-184886" y="1536643"/>
            <a:ext cx="4431826" cy="36353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8320091" y="1138398"/>
            <a:ext cx="3658551" cy="36585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3324548" y="3031492"/>
            <a:ext cx="4995543" cy="374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5203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895067"/>
            <a:ext cx="3755683" cy="500757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4647" y="929325"/>
            <a:ext cx="3729990" cy="49733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500" b="10250"/>
          <a:stretch/>
        </p:blipFill>
        <p:spPr>
          <a:xfrm>
            <a:off x="8566033" y="929325"/>
            <a:ext cx="2929571" cy="497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3883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284" y="365760"/>
            <a:ext cx="9692640" cy="132556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Поклонная гора</a:t>
            </a:r>
            <a:b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победы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6551" y="1691322"/>
            <a:ext cx="6830107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0569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53503"/>
            <a:ext cx="2884619" cy="38893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451" y="1353503"/>
            <a:ext cx="6572250" cy="4381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5433" y="3180081"/>
            <a:ext cx="2811018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5092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108" y="1027906"/>
            <a:ext cx="6623892" cy="4415928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27428" y="1626098"/>
            <a:ext cx="523539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476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420" t="15483" r="6285" b="17621"/>
          <a:stretch/>
        </p:blipFill>
        <p:spPr>
          <a:xfrm>
            <a:off x="504964" y="67678"/>
            <a:ext cx="6703556" cy="30269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6034" t="15417" r="-1" b="15208"/>
          <a:stretch/>
        </p:blipFill>
        <p:spPr>
          <a:xfrm>
            <a:off x="6993116" y="1939066"/>
            <a:ext cx="5072875" cy="29059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116" y="2518022"/>
            <a:ext cx="5597804" cy="419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8620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8765" y="219312"/>
            <a:ext cx="5577968" cy="37209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5563" t="9167" r="15563" b="9791"/>
          <a:stretch/>
        </p:blipFill>
        <p:spPr>
          <a:xfrm>
            <a:off x="5776088" y="1027906"/>
            <a:ext cx="6307147" cy="41725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7880" y="3381019"/>
            <a:ext cx="4490720" cy="336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60919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3200" dirty="0" smtClean="0">
                <a:solidFill>
                  <a:srgbClr val="FF0000"/>
                </a:solidFill>
              </a:rPr>
              <a:t>От имени студентов выражаем огромную благодарность  нашему директору </a:t>
            </a:r>
            <a:r>
              <a:rPr lang="ru-RU" sz="3200" i="1" dirty="0" smtClean="0">
                <a:solidFill>
                  <a:srgbClr val="FF0000"/>
                </a:solidFill>
              </a:rPr>
              <a:t>Надежде Павловне </a:t>
            </a:r>
            <a:r>
              <a:rPr lang="ru-RU" sz="3200" i="1" dirty="0" err="1" smtClean="0">
                <a:solidFill>
                  <a:srgbClr val="FF0000"/>
                </a:solidFill>
              </a:rPr>
              <a:t>Мурукучаевой</a:t>
            </a:r>
            <a:r>
              <a:rPr lang="ru-RU" sz="3200" i="1" dirty="0" smtClean="0">
                <a:solidFill>
                  <a:srgbClr val="FF0000"/>
                </a:solidFill>
              </a:rPr>
              <a:t>!!!</a:t>
            </a:r>
          </a:p>
          <a:p>
            <a:pPr>
              <a:buNone/>
            </a:pPr>
            <a:r>
              <a:rPr lang="ru-RU" sz="3200" dirty="0" smtClean="0">
                <a:solidFill>
                  <a:srgbClr val="FF0000"/>
                </a:solidFill>
              </a:rPr>
              <a:t>Отдельное спасибо  руководителю группы </a:t>
            </a:r>
            <a:r>
              <a:rPr lang="ru-RU" sz="3200" i="1" dirty="0" smtClean="0">
                <a:solidFill>
                  <a:srgbClr val="FF0000"/>
                </a:solidFill>
              </a:rPr>
              <a:t>Антонине Васильевне </a:t>
            </a:r>
            <a:r>
              <a:rPr lang="ru-RU" sz="3200" i="1" dirty="0" err="1" smtClean="0">
                <a:solidFill>
                  <a:srgbClr val="FF0000"/>
                </a:solidFill>
              </a:rPr>
              <a:t>Седалищевой</a:t>
            </a:r>
            <a:r>
              <a:rPr lang="ru-RU" sz="3200" i="1" dirty="0" smtClean="0">
                <a:solidFill>
                  <a:srgbClr val="FF0000"/>
                </a:solidFill>
              </a:rPr>
              <a:t>!!!</a:t>
            </a:r>
          </a:p>
          <a:p>
            <a:pPr>
              <a:buNone/>
            </a:pPr>
            <a:r>
              <a:rPr lang="ru-RU" sz="3200" dirty="0" smtClean="0">
                <a:solidFill>
                  <a:srgbClr val="FF0000"/>
                </a:solidFill>
              </a:rPr>
              <a:t>Студентам колледжа желаем активной успешной студенческой жизни и удостоиться такой же поездки!!!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Вид</Template>
  <TotalTime>62</TotalTime>
  <Words>59</Words>
  <Application>Microsoft Office PowerPoint</Application>
  <PresentationFormat>Произвольный</PresentationFormat>
  <Paragraphs>15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View</vt:lpstr>
      <vt:lpstr>            </vt:lpstr>
      <vt:lpstr>Красная площадь Вечный огонь</vt:lpstr>
      <vt:lpstr>Слайд 3</vt:lpstr>
      <vt:lpstr>Поклонная гора Музей победы</vt:lpstr>
      <vt:lpstr>Слайд 5</vt:lpstr>
      <vt:lpstr>Слайд 6</vt:lpstr>
      <vt:lpstr>Слайд 7</vt:lpstr>
      <vt:lpstr>Слайд 8</vt:lpstr>
      <vt:lpstr>Слайд 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Дарья Семенова</dc:creator>
  <cp:lastModifiedBy>1</cp:lastModifiedBy>
  <cp:revision>12</cp:revision>
  <dcterms:created xsi:type="dcterms:W3CDTF">2020-03-09T14:25:16Z</dcterms:created>
  <dcterms:modified xsi:type="dcterms:W3CDTF">2002-12-31T20:00:39Z</dcterms:modified>
</cp:coreProperties>
</file>