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58" r:id="rId7"/>
    <p:sldId id="257" r:id="rId8"/>
    <p:sldId id="259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8FE463F-85E9-4EFF-A35A-C0883BB59E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4E8E5E2-93CD-44E2-B93F-6F8BA8C40E33}" type="datetimeFigureOut">
              <a:rPr lang="ru-RU" smtClean="0"/>
              <a:pPr/>
              <a:t>01.01.2003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978080" cy="18620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Захарова Мария Петровна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050"/>
            <a:ext cx="6695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Министерство образования и науки Республики Саха (Якутия) </a:t>
            </a:r>
          </a:p>
          <a:p>
            <a:pPr algn="ctr"/>
            <a:r>
              <a:rPr lang="ru-RU" dirty="0" smtClean="0"/>
              <a:t>ГАПОУ РС(Я) Якутский педагогический колледж им. С.Ф. Гоголева </a:t>
            </a:r>
          </a:p>
          <a:p>
            <a:pPr algn="ctr"/>
            <a:r>
              <a:rPr lang="ru-RU" dirty="0" smtClean="0"/>
              <a:t>Дошкольное отделение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5428" y="6488668"/>
            <a:ext cx="139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Якутск, 2020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026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Воспоминания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556792"/>
            <a:ext cx="4009256" cy="48440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>Ей с дома до школы надо было идти 4 км., зимой по пути в школу они проходили мимо кладбища и её одноклассники пугали, что якобы за ними идёт </a:t>
            </a:r>
            <a:r>
              <a:rPr lang="ru-RU" dirty="0" err="1" smtClean="0"/>
              <a:t>абаа</a:t>
            </a:r>
            <a:r>
              <a:rPr lang="en-US" dirty="0" smtClean="0"/>
              <a:t>h</a:t>
            </a:r>
            <a:r>
              <a:rPr lang="ru-RU" dirty="0" smtClean="0"/>
              <a:t>ы (смеётся).</a:t>
            </a:r>
          </a:p>
          <a:p>
            <a:r>
              <a:rPr lang="ru-RU" dirty="0" smtClean="0"/>
              <a:t> В 5 классе случайно по пути домой попала на похороны незнакомой девочки (была осень), поэтому всегда осенью боялась ходить одна, думая, что скоро умрёт (смеётся).</a:t>
            </a:r>
          </a:p>
          <a:p>
            <a:r>
              <a:rPr lang="ru-RU" dirty="0" smtClean="0"/>
              <a:t>В Москве жила далеко от училища, поэтому за 4 года похудела на 10 кг., и по сей день не может набрать.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55" y="1340768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067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400800" cy="4800600"/>
          </a:xfrm>
        </p:spPr>
      </p:pic>
    </p:spTree>
    <p:extLst>
      <p:ext uri="{BB962C8B-B14F-4D97-AF65-F5344CB8AC3E}">
        <p14:creationId xmlns="" xmlns:p14="http://schemas.microsoft.com/office/powerpoint/2010/main" val="4030814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2" y="1172369"/>
            <a:ext cx="7260299" cy="544522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9709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260648"/>
            <a:ext cx="5426723" cy="4077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284984"/>
            <a:ext cx="4764022" cy="3573016"/>
          </a:xfrm>
        </p:spPr>
      </p:pic>
    </p:spTree>
    <p:extLst>
      <p:ext uri="{BB962C8B-B14F-4D97-AF65-F5344CB8AC3E}">
        <p14:creationId xmlns="" xmlns:p14="http://schemas.microsoft.com/office/powerpoint/2010/main" val="1261295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0384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520" y="260648"/>
            <a:ext cx="4699992" cy="4699992"/>
          </a:xfrm>
        </p:spPr>
      </p:pic>
    </p:spTree>
    <p:extLst>
      <p:ext uri="{BB962C8B-B14F-4D97-AF65-F5344CB8AC3E}">
        <p14:creationId xmlns="" xmlns:p14="http://schemas.microsoft.com/office/powerpoint/2010/main" val="1236800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Династия учителей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84784"/>
            <a:ext cx="3721224" cy="49160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Родилась 21 мая 1929 года в </a:t>
            </a:r>
            <a:r>
              <a:rPr lang="ru-RU" dirty="0" err="1" smtClean="0"/>
              <a:t>Усть-Алданском</a:t>
            </a:r>
            <a:r>
              <a:rPr lang="ru-RU" dirty="0" smtClean="0"/>
              <a:t> улусе.</a:t>
            </a:r>
          </a:p>
          <a:p>
            <a:r>
              <a:rPr lang="ru-RU" dirty="0" smtClean="0"/>
              <a:t>Когда ей было 4 года отец умер, семья осталась без главного кормильца.</a:t>
            </a:r>
          </a:p>
          <a:p>
            <a:r>
              <a:rPr lang="ru-RU" dirty="0" smtClean="0"/>
              <a:t>Мама работала в колхозе дояркой (получала мало денег), поэтому за ней присматривала старшая сестра.</a:t>
            </a:r>
          </a:p>
          <a:p>
            <a:r>
              <a:rPr lang="ru-RU" dirty="0" smtClean="0"/>
              <a:t>Воспитанием занимался друг отца в Борогонцах, который вскоре ушёл в армию в 1941 году. В 1942 году умер.</a:t>
            </a:r>
          </a:p>
          <a:p>
            <a:r>
              <a:rPr lang="ru-RU" dirty="0" smtClean="0"/>
              <a:t>Мария Петровна родила трёх дочерей, одна из которых пошла по стопам матери.</a:t>
            </a:r>
          </a:p>
          <a:p>
            <a:r>
              <a:rPr lang="ru-RU" dirty="0" smtClean="0"/>
              <a:t>Муж был геологом, умер в 2001 году.</a:t>
            </a:r>
          </a:p>
          <a:p>
            <a:r>
              <a:rPr lang="ru-RU" dirty="0" smtClean="0"/>
              <a:t>Трое дочерей.</a:t>
            </a:r>
          </a:p>
          <a:p>
            <a:r>
              <a:rPr lang="ru-RU" dirty="0" smtClean="0"/>
              <a:t>7 внуков.</a:t>
            </a:r>
          </a:p>
          <a:p>
            <a:r>
              <a:rPr lang="ru-RU" dirty="0" smtClean="0"/>
              <a:t>8 правнуков.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802" y="2099130"/>
            <a:ext cx="4914766" cy="3686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3565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После окончания училища не работала по своей специальности.</a:t>
            </a:r>
          </a:p>
          <a:p>
            <a:r>
              <a:rPr lang="ru-RU" dirty="0" smtClean="0"/>
              <a:t>Однако в Москве проработала один месяц воспитателем.</a:t>
            </a:r>
          </a:p>
          <a:p>
            <a:r>
              <a:rPr lang="ru-RU" dirty="0" smtClean="0"/>
              <a:t>В 1953 году приехала на родину (Якутия), её направили работать методистом дошкольного методического кабинета при Министерстве просвещения ЯАССР, где она проработала 4 года.</a:t>
            </a:r>
          </a:p>
          <a:p>
            <a:r>
              <a:rPr lang="ru-RU" dirty="0" smtClean="0"/>
              <a:t>Работала заведующей детским садом №21 г. Якутска.</a:t>
            </a:r>
          </a:p>
          <a:p>
            <a:r>
              <a:rPr lang="ru-RU" dirty="0" smtClean="0"/>
              <a:t>В 1959 году перевелась в педучилище преподавателем.</a:t>
            </a:r>
          </a:p>
          <a:p>
            <a:r>
              <a:rPr lang="ru-RU" dirty="0" smtClean="0"/>
              <a:t>Заведующая учебной частью (1966-1976).</a:t>
            </a:r>
          </a:p>
          <a:p>
            <a:r>
              <a:rPr lang="ru-RU" dirty="0" smtClean="0"/>
              <a:t>Заведующая музеем истории педучилища №2 (1997-2001).</a:t>
            </a:r>
          </a:p>
          <a:p>
            <a:r>
              <a:rPr lang="ru-RU" dirty="0" smtClean="0"/>
              <a:t>Преподаватель (2001-2004).</a:t>
            </a:r>
          </a:p>
          <a:p>
            <a:r>
              <a:rPr lang="ru-RU" dirty="0" smtClean="0"/>
              <a:t>В 2004 году уходит на пенсию.</a:t>
            </a:r>
          </a:p>
        </p:txBody>
      </p:sp>
    </p:spTree>
    <p:extLst>
      <p:ext uri="{BB962C8B-B14F-4D97-AF65-F5344CB8AC3E}">
        <p14:creationId xmlns="" xmlns:p14="http://schemas.microsoft.com/office/powerpoint/2010/main" val="1151231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844824"/>
            <a:ext cx="3433192" cy="3600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На базе семи классов отучилась 3 года в  </a:t>
            </a:r>
            <a:r>
              <a:rPr lang="ru-RU" dirty="0" smtClean="0"/>
              <a:t>Якутском педагогическом </a:t>
            </a:r>
            <a:r>
              <a:rPr lang="ru-RU" dirty="0" smtClean="0"/>
              <a:t>училище.</a:t>
            </a:r>
          </a:p>
          <a:p>
            <a:r>
              <a:rPr lang="ru-RU" smtClean="0"/>
              <a:t>После </a:t>
            </a:r>
            <a:r>
              <a:rPr lang="ru-RU" smtClean="0"/>
              <a:t>окончания училища </a:t>
            </a:r>
            <a:r>
              <a:rPr lang="ru-RU" dirty="0" smtClean="0"/>
              <a:t>поехала в Москву, дали только одно место (желающих было трое).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4482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3070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	Образование:</a:t>
            </a:r>
            <a:r>
              <a:rPr lang="ru-RU" dirty="0" smtClean="0"/>
              <a:t> Якутское педучилище – 1949г., Московский государственный педагогический институт им. В.И. Ленина – 1953г.</a:t>
            </a:r>
          </a:p>
          <a:p>
            <a:pPr marL="114300" indent="0" algn="just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rgbClr val="FF0000"/>
                </a:solidFill>
              </a:rPr>
              <a:t>Специальность: </a:t>
            </a:r>
            <a:r>
              <a:rPr lang="ru-RU" dirty="0" smtClean="0">
                <a:solidFill>
                  <a:schemeClr val="bg1"/>
                </a:solidFill>
              </a:rPr>
              <a:t>педагогика и дошкольная психология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Общественная работа: </a:t>
            </a:r>
            <a:r>
              <a:rPr lang="ru-RU" dirty="0" smtClean="0">
                <a:solidFill>
                  <a:schemeClr val="bg1"/>
                </a:solidFill>
              </a:rPr>
              <a:t>председатель методического </a:t>
            </a:r>
            <a:r>
              <a:rPr lang="ru-RU" smtClean="0">
                <a:solidFill>
                  <a:schemeClr val="bg1"/>
                </a:solidFill>
              </a:rPr>
              <a:t>совета и ПЦК </a:t>
            </a:r>
            <a:r>
              <a:rPr lang="ru-RU" dirty="0" smtClean="0">
                <a:solidFill>
                  <a:schemeClr val="bg1"/>
                </a:solidFill>
              </a:rPr>
              <a:t>педагогики.</a:t>
            </a:r>
          </a:p>
          <a:p>
            <a:pPr marL="11430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Преподаваемые предметы: </a:t>
            </a:r>
            <a:r>
              <a:rPr lang="ru-RU" dirty="0" smtClean="0">
                <a:solidFill>
                  <a:schemeClr val="bg1"/>
                </a:solidFill>
              </a:rPr>
              <a:t>дошкольная педагогика, методика обучения русскому языку в якутских детских садах.</a:t>
            </a:r>
          </a:p>
          <a:p>
            <a:pPr marL="11430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8297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Почетная Грамота Президиума Верховного Совета Якутской АССР</a:t>
            </a:r>
          </a:p>
          <a:p>
            <a:r>
              <a:rPr lang="ru-RU" dirty="0" smtClean="0"/>
              <a:t>«Ветеран тыла ВОВ» (медаль)</a:t>
            </a:r>
          </a:p>
          <a:p>
            <a:r>
              <a:rPr lang="ru-RU" dirty="0" smtClean="0"/>
              <a:t>«Ветеран труда» (медаль)</a:t>
            </a:r>
          </a:p>
          <a:p>
            <a:r>
              <a:rPr lang="ru-RU" dirty="0" smtClean="0"/>
              <a:t>Персональный пенсионер </a:t>
            </a:r>
          </a:p>
          <a:p>
            <a:r>
              <a:rPr lang="ru-RU" dirty="0" smtClean="0"/>
              <a:t>«Учитель учителей» РС(Я) (знак)</a:t>
            </a:r>
          </a:p>
          <a:p>
            <a:r>
              <a:rPr lang="ru-RU" dirty="0" smtClean="0"/>
              <a:t>Почетный ветеран системы образования РС(Я) (знак)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9134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6888" y="1161163"/>
            <a:ext cx="5512701" cy="41345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9034" y="122819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1258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995934" cy="2996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" y="188640"/>
            <a:ext cx="5112568" cy="3834426"/>
          </a:xfrm>
        </p:spPr>
      </p:pic>
    </p:spTree>
    <p:extLst>
      <p:ext uri="{BB962C8B-B14F-4D97-AF65-F5344CB8AC3E}">
        <p14:creationId xmlns="" xmlns:p14="http://schemas.microsoft.com/office/powerpoint/2010/main" val="173649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101</TotalTime>
  <Words>378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Соседство</vt:lpstr>
      <vt:lpstr>Захарова Мария Петровна </vt:lpstr>
      <vt:lpstr>Слайд 2</vt:lpstr>
      <vt:lpstr>Династия учителей </vt:lpstr>
      <vt:lpstr>Педагогическая деятельность</vt:lpstr>
      <vt:lpstr>Образование </vt:lpstr>
      <vt:lpstr>Слайд 6</vt:lpstr>
      <vt:lpstr>Награды </vt:lpstr>
      <vt:lpstr>Слайд 8</vt:lpstr>
      <vt:lpstr>Слайд 9</vt:lpstr>
      <vt:lpstr>Воспоминания </vt:lpstr>
      <vt:lpstr>Слайд 11</vt:lpstr>
      <vt:lpstr>Слайд 12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Захарова Мария Петровна </dc:title>
  <dc:creator>Даша</dc:creator>
  <cp:lastModifiedBy>1</cp:lastModifiedBy>
  <cp:revision>13</cp:revision>
  <dcterms:created xsi:type="dcterms:W3CDTF">2020-03-02T09:33:03Z</dcterms:created>
  <dcterms:modified xsi:type="dcterms:W3CDTF">2002-12-31T17:01:27Z</dcterms:modified>
</cp:coreProperties>
</file>