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72" r:id="rId3"/>
    <p:sldId id="275" r:id="rId4"/>
    <p:sldId id="258" r:id="rId5"/>
    <p:sldId id="259" r:id="rId6"/>
    <p:sldId id="274" r:id="rId7"/>
    <p:sldId id="262" r:id="rId8"/>
    <p:sldId id="261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97" autoAdjust="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D4A6-4099-473C-8B56-9D96A7EEBE37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4A23F-CBC6-4EDB-9C24-43CA359B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4A23F-CBC6-4EDB-9C24-43CA359B08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4A23F-CBC6-4EDB-9C24-43CA359B08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4A23F-CBC6-4EDB-9C24-43CA359B08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C7C87A-D291-4C9A-B074-921BBE12233F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AFE39A-CA05-4B72-BEAF-B30A832D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13-11-05 118\118 001.jpg"/>
          <p:cNvPicPr>
            <a:picLocks noChangeAspect="1" noChangeArrowheads="1"/>
          </p:cNvPicPr>
          <p:nvPr/>
        </p:nvPicPr>
        <p:blipFill>
          <a:blip r:embed="rId3" cstate="print"/>
          <a:srcRect b="3466"/>
          <a:stretch>
            <a:fillRect/>
          </a:stretch>
        </p:blipFill>
        <p:spPr bwMode="auto">
          <a:xfrm>
            <a:off x="1331640" y="980728"/>
            <a:ext cx="7157760" cy="4848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2071702" cy="206488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28992" y="4851885"/>
            <a:ext cx="5429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105 –</a:t>
            </a:r>
            <a:r>
              <a:rPr lang="ru-RU" sz="36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летие</a:t>
            </a:r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  ЯПК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Черепанова Альбина Андреевна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4162"/>
            <a:ext cx="5355704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Заместитель директора по хозяйственной части с 2005 по 2015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годы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образования РС(Я)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средне – профессионального образования РС(Я)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«Лучший домоуправ 2003 и 2004 года»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г. Якутска, ветеран 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Pictures\2013-11-02 004\004 001.jpg"/>
          <p:cNvPicPr>
            <a:picLocks noChangeAspect="1" noChangeArrowheads="1"/>
          </p:cNvPicPr>
          <p:nvPr/>
        </p:nvPicPr>
        <p:blipFill>
          <a:blip r:embed="rId2" cstate="print"/>
          <a:srcRect l="30185" r="23978" b="1694"/>
          <a:stretch>
            <a:fillRect/>
          </a:stretch>
        </p:blipFill>
        <p:spPr bwMode="auto">
          <a:xfrm>
            <a:off x="251520" y="1556792"/>
            <a:ext cx="318145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Ермолаева Мария Ивановна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54162"/>
            <a:ext cx="541973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Комендант общежития с 1988 по 2010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годы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аграждена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Почетной грамотой МО РФ 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Почетный ветеран МО РС(Я)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Ветеран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труда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аботает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 настоящее время </a:t>
            </a:r>
          </a:p>
        </p:txBody>
      </p:sp>
      <p:pic>
        <p:nvPicPr>
          <p:cNvPr id="5122" name="Picture 2" descr="C:\Users\user\Pictures\2013-11-02 005\005 001.jpg"/>
          <p:cNvPicPr>
            <a:picLocks noChangeAspect="1" noChangeArrowheads="1"/>
          </p:cNvPicPr>
          <p:nvPr/>
        </p:nvPicPr>
        <p:blipFill>
          <a:blip r:embed="rId2" cstate="print"/>
          <a:srcRect r="1696" b="2547"/>
          <a:stretch>
            <a:fillRect/>
          </a:stretch>
        </p:blipFill>
        <p:spPr bwMode="auto">
          <a:xfrm>
            <a:off x="357157" y="1571611"/>
            <a:ext cx="3168461" cy="464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Ермолаев Анатолий Николаевич</a:t>
            </a:r>
            <a:endParaRPr lang="ru-RU" dirty="0"/>
          </a:p>
        </p:txBody>
      </p:sp>
      <p:pic>
        <p:nvPicPr>
          <p:cNvPr id="5" name="Picture 2" descr="C:\Users\yapk\Documents\Scanned Documents\ЕАН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07" y="1838590"/>
            <a:ext cx="2809524" cy="424761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20480" cy="472440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Работал в ЯПК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1997 года по 2006 год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Кавалер ордена Трудовой Славы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степени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етеран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труда РФ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Семенов Семен Николаевич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54162"/>
            <a:ext cx="541973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аботал  водителем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колледже   с 1966 по 2015 год 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Почетный работник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средне-профессионального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образования РФ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Почетный работник автомобильного транспорта РС(Я)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Почетный работник –ветеран </a:t>
            </a:r>
            <a:r>
              <a:rPr lang="ru-RU" sz="2400" dirty="0" err="1" smtClean="0"/>
              <a:t>профтехобразования</a:t>
            </a:r>
            <a:r>
              <a:rPr lang="ru-RU" sz="2400" dirty="0" smtClean="0"/>
              <a:t> </a:t>
            </a:r>
            <a:r>
              <a:rPr lang="ru-RU" sz="2400" dirty="0" smtClean="0"/>
              <a:t>РС(Я)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ветеран труда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6146" name="Picture 2" descr="C:\Users\user\Pictures\2013-11-02 006\006 001.jpg"/>
          <p:cNvPicPr>
            <a:picLocks noChangeAspect="1" noChangeArrowheads="1"/>
          </p:cNvPicPr>
          <p:nvPr/>
        </p:nvPicPr>
        <p:blipFill>
          <a:blip r:embed="rId2" cstate="print"/>
          <a:srcRect r="1999" b="4079"/>
          <a:stretch>
            <a:fillRect/>
          </a:stretch>
        </p:blipFill>
        <p:spPr bwMode="auto">
          <a:xfrm>
            <a:off x="467544" y="1484784"/>
            <a:ext cx="3143271" cy="452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Макаров Михаил Константинович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4162"/>
            <a:ext cx="528369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Столяр Якутского педагогического училища №1 с 1989 года по 2007 год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етеран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войны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Pictures\2013-11-02 007\007 001.jpg"/>
          <p:cNvPicPr>
            <a:picLocks noChangeAspect="1" noChangeArrowheads="1"/>
          </p:cNvPicPr>
          <p:nvPr/>
        </p:nvPicPr>
        <p:blipFill>
          <a:blip r:embed="rId2" cstate="print"/>
          <a:srcRect r="1737"/>
          <a:stretch>
            <a:fillRect/>
          </a:stretch>
        </p:blipFill>
        <p:spPr bwMode="auto">
          <a:xfrm>
            <a:off x="395536" y="1556792"/>
            <a:ext cx="3071834" cy="459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Федорова Люция Никитична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4162"/>
            <a:ext cx="482453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Помощник  воспитателя общежития Якутского педагогического колледжа №2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с 2008 по  2014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годы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етеран 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Pictures\2013-11-02 008\008 001.jpg"/>
          <p:cNvPicPr>
            <a:picLocks noChangeAspect="1" noChangeArrowheads="1"/>
          </p:cNvPicPr>
          <p:nvPr/>
        </p:nvPicPr>
        <p:blipFill>
          <a:blip r:embed="rId2" cstate="print"/>
          <a:srcRect r="550" b="2024"/>
          <a:stretch>
            <a:fillRect/>
          </a:stretch>
        </p:blipFill>
        <p:spPr bwMode="auto">
          <a:xfrm>
            <a:off x="323528" y="1556792"/>
            <a:ext cx="3071834" cy="4554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Харитонова Варвара Михайловна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54162"/>
            <a:ext cx="541973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Вахтер Якутского педагогического колледжа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потребкооперации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аграждена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медалью «180 лет потребительской кооперации Российской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Федерации», ветеран труда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Pictures\2013-11-02 009\009 001.jpg"/>
          <p:cNvPicPr>
            <a:picLocks noChangeAspect="1" noChangeArrowheads="1"/>
          </p:cNvPicPr>
          <p:nvPr/>
        </p:nvPicPr>
        <p:blipFill>
          <a:blip r:embed="rId2" cstate="print"/>
          <a:srcRect r="1139" b="2679"/>
          <a:stretch>
            <a:fillRect/>
          </a:stretch>
        </p:blipFill>
        <p:spPr bwMode="auto">
          <a:xfrm>
            <a:off x="395536" y="1556792"/>
            <a:ext cx="3130442" cy="453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Ощепкова Марина Петровна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54162"/>
            <a:ext cx="534829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Помощник воспитателя Якутского педагогического училища №2 с 2003 по 2011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годы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аграждена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медалью «Материнская слава»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етеран 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Pictures\2013-11-05 115\115 001.jpg"/>
          <p:cNvPicPr>
            <a:picLocks noChangeAspect="1" noChangeArrowheads="1"/>
          </p:cNvPicPr>
          <p:nvPr/>
        </p:nvPicPr>
        <p:blipFill>
          <a:blip r:embed="rId2" cstate="print"/>
          <a:srcRect l="3898" t="1410" r="2556" b="2724"/>
          <a:stretch>
            <a:fillRect/>
          </a:stretch>
        </p:blipFill>
        <p:spPr bwMode="auto">
          <a:xfrm>
            <a:off x="467544" y="1412776"/>
            <a:ext cx="322731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Эверстова Анна Васильевна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043064" cy="472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968552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 ЯПК работала бухгалтером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1986 года  по 2012 год.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Почетный гражданин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Алазейского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наслега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Среднеколымского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улуса РС(Я)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Награждена  Почетной грамотой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Профсоюза работников народного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образования и науки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РФ, Грамотой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 РС(Я)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Ветеран труда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1683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42984"/>
            <a:ext cx="88569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Ветераны  общежития  Якутского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педагогического колледжа 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им. С.Ф.Гоголева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Копылова Клавдия Иннокентьевна</a:t>
            </a:r>
            <a:endParaRPr lang="ru-RU" dirty="0"/>
          </a:p>
        </p:txBody>
      </p:sp>
      <p:pic>
        <p:nvPicPr>
          <p:cNvPr id="3" name="Picture 2" descr="C:\Users\yapk\Desktop\Фото КИ\Рисунок (27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12776"/>
            <a:ext cx="3096344" cy="457374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412776"/>
            <a:ext cx="5112568" cy="4536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  1996 году разработана Концепция общежития Дом Доброты 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 руководством директора педагогического  колледжа, Заслуженного учителя РФ,  Заслуженного учителя РС(Я), Отличника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просвещения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РСФСР,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Учителя учителей РС(Я), кавалера Ордена им. А.С.Макаренко, педагога-стипендиата Международного детского фонда «Дети Саха - Азия», ветеран труда 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Копыловой Клавдии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Иннокентьевны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Петрова </a:t>
            </a:r>
            <a:r>
              <a:rPr lang="ru-RU" dirty="0" err="1" smtClean="0"/>
              <a:t>Капиталина</a:t>
            </a:r>
            <a:r>
              <a:rPr lang="ru-RU" dirty="0" smtClean="0"/>
              <a:t> Семеновна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54162"/>
            <a:ext cx="5348294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Заведующая общежитием Дом Доброты и воспитатель Якутского педагогического училища  №1 с 1996 по 2009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годы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просвещения РСФСР, ветеран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2013-11-02 001\001 001.jpg"/>
          <p:cNvPicPr>
            <a:picLocks noChangeAspect="1" noChangeArrowheads="1"/>
          </p:cNvPicPr>
          <p:nvPr/>
        </p:nvPicPr>
        <p:blipFill>
          <a:blip r:embed="rId2" cstate="print"/>
          <a:srcRect r="1491" b="2268"/>
          <a:stretch>
            <a:fillRect/>
          </a:stretch>
        </p:blipFill>
        <p:spPr bwMode="auto">
          <a:xfrm>
            <a:off x="405866" y="1571612"/>
            <a:ext cx="306858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Андросова Софья Дмитриевна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54162"/>
            <a:ext cx="520541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Заведующая и воспитатель общежития Якутского педагогического училища №1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Отличник образования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РС(Я), ветеран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2013-11-05 113\11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1484784"/>
            <a:ext cx="3240360" cy="457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Бурнашева </a:t>
            </a:r>
            <a:r>
              <a:rPr lang="ru-RU" sz="3200" dirty="0" err="1" smtClean="0"/>
              <a:t>Капиталина</a:t>
            </a:r>
            <a:r>
              <a:rPr lang="ru-RU" sz="3200" dirty="0" smtClean="0"/>
              <a:t> Прокопьевна</a:t>
            </a:r>
            <a:endParaRPr lang="ru-RU" sz="3200" dirty="0"/>
          </a:p>
        </p:txBody>
      </p:sp>
      <p:pic>
        <p:nvPicPr>
          <p:cNvPr id="1026" name="Picture 2" descr="C:\Users\yapk\Desktop\IMG-2019120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168352" cy="46699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412776"/>
            <a:ext cx="4752528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Проработала  33 года заведующей  общежитием  и воспитателем Якутского педагогического колледжа №2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просвещения РСФСР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Почетный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ветеран образования РС(Я), ветеран 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Ефимова Надежда Романовна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554162"/>
            <a:ext cx="549117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18 лет работала воспитателем общежития Якутского педагогического училища №1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Отличник образования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РС(Я), ветеран труда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Pictures\2013-11-02 003\003 001.jpg"/>
          <p:cNvPicPr>
            <a:picLocks noChangeAspect="1" noChangeArrowheads="1"/>
          </p:cNvPicPr>
          <p:nvPr/>
        </p:nvPicPr>
        <p:blipFill>
          <a:blip r:embed="rId2" cstate="print"/>
          <a:srcRect l="4120" t="2741" b="2694"/>
          <a:stretch>
            <a:fillRect/>
          </a:stretch>
        </p:blipFill>
        <p:spPr bwMode="auto">
          <a:xfrm>
            <a:off x="285720" y="1571612"/>
            <a:ext cx="308325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Попова </a:t>
            </a:r>
            <a:r>
              <a:rPr lang="ru-RU" dirty="0" err="1" smtClean="0"/>
              <a:t>альбина</a:t>
            </a:r>
            <a:r>
              <a:rPr lang="ru-RU" dirty="0" smtClean="0"/>
              <a:t> Гаврильевна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554162"/>
            <a:ext cx="5419732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32 года работала воспитателем Якутского педагогического колледжа№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Отличник профессионального образования РС(Я)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Почетный ветеран РС(Я)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Почетный гражданин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Верхневилюйского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улуса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награждена Знаком «Лучший воспитатель» ЦК ВЛКСМ и ВЦСПС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ветеран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труда.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Pictures\2013-11-02 002\002 001.jpg"/>
          <p:cNvPicPr>
            <a:picLocks noChangeAspect="1" noChangeArrowheads="1"/>
          </p:cNvPicPr>
          <p:nvPr/>
        </p:nvPicPr>
        <p:blipFill>
          <a:blip r:embed="rId2" cstate="print"/>
          <a:srcRect b="2565"/>
          <a:stretch>
            <a:fillRect/>
          </a:stretch>
        </p:blipFill>
        <p:spPr bwMode="auto">
          <a:xfrm>
            <a:off x="285720" y="1500174"/>
            <a:ext cx="3214710" cy="460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Семенова Мария Ефремовна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556792"/>
            <a:ext cx="4824536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27 лет проработала главным бухгалтером, экономистом в ЯПК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Отличник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просвещения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РСФСР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Почетный работник средне - профессионального образования Российской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Федерации, ветеран 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Фото работников\DSC0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72790" y="-8786898"/>
            <a:ext cx="6572296" cy="5535000"/>
          </a:xfrm>
          <a:prstGeom prst="rect">
            <a:avLst/>
          </a:prstGeom>
          <a:noFill/>
        </p:spPr>
      </p:pic>
      <p:pic>
        <p:nvPicPr>
          <p:cNvPr id="5" name="Picture 2" descr="E:\Фото работников\DSC0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29914" y="-8501146"/>
            <a:ext cx="6572296" cy="5535000"/>
          </a:xfrm>
          <a:prstGeom prst="rect">
            <a:avLst/>
          </a:prstGeom>
          <a:noFill/>
        </p:spPr>
      </p:pic>
      <p:pic>
        <p:nvPicPr>
          <p:cNvPr id="6" name="Picture 2" descr="E:\Фото работников\DSC0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39428" y="-8482098"/>
            <a:ext cx="6572296" cy="5535000"/>
          </a:xfrm>
          <a:prstGeom prst="rect">
            <a:avLst/>
          </a:prstGeom>
          <a:noFill/>
        </p:spPr>
      </p:pic>
      <p:pic>
        <p:nvPicPr>
          <p:cNvPr id="3074" name="Picture 2" descr="C:\Users\user\Desktop\фото работников общ\Фото работников\DSC01230.JPG"/>
          <p:cNvPicPr>
            <a:picLocks noChangeAspect="1" noChangeArrowheads="1"/>
          </p:cNvPicPr>
          <p:nvPr/>
        </p:nvPicPr>
        <p:blipFill>
          <a:blip r:embed="rId4" cstate="print"/>
          <a:srcRect l="34643" r="13392" b="3464"/>
          <a:stretch>
            <a:fillRect/>
          </a:stretch>
        </p:blipFill>
        <p:spPr bwMode="auto">
          <a:xfrm>
            <a:off x="539552" y="1484784"/>
            <a:ext cx="3286148" cy="457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659</TotalTime>
  <Words>480</Words>
  <Application>Microsoft Office PowerPoint</Application>
  <PresentationFormat>Экран (4:3)</PresentationFormat>
  <Paragraphs>80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Копылова Клавдия Иннокентьевна</vt:lpstr>
      <vt:lpstr>     Петрова Капиталина Семеновна</vt:lpstr>
      <vt:lpstr>      Андросова Софья Дмитриевна </vt:lpstr>
      <vt:lpstr>Бурнашева Капиталина Прокопьевна</vt:lpstr>
      <vt:lpstr>Ефимова Надежда Романовна</vt:lpstr>
      <vt:lpstr>       Попова альбина Гаврильевна</vt:lpstr>
      <vt:lpstr>      Семенова Мария Ефремовна</vt:lpstr>
      <vt:lpstr>      Черепанова Альбина Андреевна</vt:lpstr>
      <vt:lpstr>       Ермолаева Мария Ивановна </vt:lpstr>
      <vt:lpstr>     Ермолаев Анатолий Николаевич</vt:lpstr>
      <vt:lpstr>        Семенов Семен Николаевич</vt:lpstr>
      <vt:lpstr>    Макаров Михаил Константинович</vt:lpstr>
      <vt:lpstr>        Федорова Люция Никитична</vt:lpstr>
      <vt:lpstr>   Харитонова Варвара Михайловна</vt:lpstr>
      <vt:lpstr>       Ощепкова Марина Петровна</vt:lpstr>
      <vt:lpstr>        Эверстова Анна Васильевна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59</cp:revision>
  <dcterms:created xsi:type="dcterms:W3CDTF">2013-11-02T05:08:13Z</dcterms:created>
  <dcterms:modified xsi:type="dcterms:W3CDTF">2002-12-31T16:28:21Z</dcterms:modified>
</cp:coreProperties>
</file>